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91" r:id="rId3"/>
    <p:sldId id="263" r:id="rId4"/>
    <p:sldId id="292" r:id="rId5"/>
    <p:sldId id="289" r:id="rId6"/>
    <p:sldId id="293" r:id="rId7"/>
    <p:sldId id="294" r:id="rId8"/>
    <p:sldId id="295" r:id="rId9"/>
    <p:sldId id="296" r:id="rId10"/>
    <p:sldId id="275" r:id="rId11"/>
    <p:sldId id="262" r:id="rId12"/>
    <p:sldId id="276" r:id="rId13"/>
    <p:sldId id="281" r:id="rId14"/>
    <p:sldId id="298" r:id="rId15"/>
    <p:sldId id="266" r:id="rId16"/>
    <p:sldId id="265" r:id="rId17"/>
    <p:sldId id="282" r:id="rId18"/>
    <p:sldId id="267" r:id="rId19"/>
    <p:sldId id="283" r:id="rId20"/>
    <p:sldId id="268" r:id="rId21"/>
    <p:sldId id="284" r:id="rId22"/>
    <p:sldId id="269" r:id="rId23"/>
    <p:sldId id="285" r:id="rId24"/>
    <p:sldId id="286" r:id="rId25"/>
    <p:sldId id="288" r:id="rId26"/>
    <p:sldId id="287" r:id="rId27"/>
    <p:sldId id="270" r:id="rId28"/>
    <p:sldId id="278" r:id="rId29"/>
    <p:sldId id="280" r:id="rId30"/>
    <p:sldId id="297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59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84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6F91D-285E-E14E-84EC-7A608BB18A07}" type="doc">
      <dgm:prSet loTypeId="urn:microsoft.com/office/officeart/2005/8/layout/StepDownProcess" loCatId="" qsTypeId="urn:microsoft.com/office/officeart/2005/8/quickstyle/simple1" qsCatId="simple" csTypeId="urn:microsoft.com/office/officeart/2005/8/colors/accent5_4" csCatId="accent5" phldr="1"/>
      <dgm:spPr/>
    </dgm:pt>
    <dgm:pt modelId="{26C2AEC6-8A25-C346-A85D-8B432B25EEF4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Target</a:t>
          </a:r>
        </a:p>
      </dgm:t>
    </dgm:pt>
    <dgm:pt modelId="{E9B09A58-0554-4B4B-98F5-94DFDEAB4BC0}" type="parTrans" cxnId="{7ED71ABA-34D4-A940-8A6D-DFD40A780D62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67A979-2BFD-904F-944D-B9265611B65C}" type="sibTrans" cxnId="{7ED71ABA-34D4-A940-8A6D-DFD40A780D62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F9CAC3-D7C5-4640-ABC1-946874071DB9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Package</a:t>
          </a:r>
        </a:p>
      </dgm:t>
    </dgm:pt>
    <dgm:pt modelId="{336F8DE8-B863-6C47-8074-0485F06391C4}" type="parTrans" cxnId="{7EF45B00-60A5-E54D-B8CC-25B0111AC41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101773-3A2D-7748-BD65-B2C3360DE21F}" type="sibTrans" cxnId="{7EF45B00-60A5-E54D-B8CC-25B0111AC41C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62DDF0-F6FE-244E-BD7F-B597AFDF63B7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Defend</a:t>
          </a:r>
        </a:p>
      </dgm:t>
    </dgm:pt>
    <dgm:pt modelId="{CAC22282-7120-6846-B8A4-632EA88A6B5F}" type="parTrans" cxnId="{53E22A81-7E20-C940-92A0-61C233EDEE2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C1B758-8A46-4B48-88A7-A4D17029DA4F}" type="sibTrans" cxnId="{53E22A81-7E20-C940-92A0-61C233EDEE2C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F8AFE-EF74-264E-81D1-21357EC4078B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Verify</a:t>
          </a:r>
        </a:p>
      </dgm:t>
    </dgm:pt>
    <dgm:pt modelId="{7AF992A3-D3B6-A848-B6C1-4B2812460ED9}" type="parTrans" cxnId="{9654B109-1328-534E-9C17-C8092503B298}">
      <dgm:prSet/>
      <dgm:spPr/>
      <dgm:t>
        <a:bodyPr/>
        <a:lstStyle/>
        <a:p>
          <a:endParaRPr lang="en-US" sz="2400"/>
        </a:p>
      </dgm:t>
    </dgm:pt>
    <dgm:pt modelId="{1416B60F-CA51-754D-81D4-CC70E8EBF11A}" type="sibTrans" cxnId="{9654B109-1328-534E-9C17-C8092503B298}">
      <dgm:prSet custT="1"/>
      <dgm:spPr/>
      <dgm:t>
        <a:bodyPr/>
        <a:lstStyle/>
        <a:p>
          <a:endParaRPr lang="en-US" sz="1600"/>
        </a:p>
      </dgm:t>
    </dgm:pt>
    <dgm:pt modelId="{BB949E75-8AE5-D64D-9845-BB0A10B8A2A7}">
      <dgm:prSet phldrT="[Text]" custT="1"/>
      <dgm:spPr/>
      <dgm:t>
        <a:bodyPr/>
        <a:lstStyle/>
        <a:p>
          <a:r>
            <a:rPr lang="en-US" sz="280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8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67AD51-4182-6E46-9218-7E1617FB02C3}" type="parTrans" cxnId="{F63DEF2C-FFB4-8142-AD14-58789719E8B6}">
      <dgm:prSet/>
      <dgm:spPr/>
      <dgm:t>
        <a:bodyPr/>
        <a:lstStyle/>
        <a:p>
          <a:endParaRPr lang="en-US" sz="2400"/>
        </a:p>
      </dgm:t>
    </dgm:pt>
    <dgm:pt modelId="{723AA126-B903-F64D-8338-A0DE616702DC}" type="sibTrans" cxnId="{F63DEF2C-FFB4-8142-AD14-58789719E8B6}">
      <dgm:prSet custT="1"/>
      <dgm:spPr/>
      <dgm:t>
        <a:bodyPr/>
        <a:lstStyle/>
        <a:p>
          <a:endParaRPr lang="en-US" sz="1600"/>
        </a:p>
      </dgm:t>
    </dgm:pt>
    <dgm:pt modelId="{F8901BEE-791A-A54B-BC24-8D87D3F8D8AC}">
      <dgm:prSet phldrT="[Text]" custT="1"/>
      <dgm:spPr/>
      <dgm:t>
        <a:bodyPr/>
        <a:lstStyle/>
        <a:p>
          <a:r>
            <a:rPr lang="en-US" sz="2800" dirty="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</a:p>
      </dgm:t>
    </dgm:pt>
    <dgm:pt modelId="{DD38671D-F206-EE4D-9DAD-E744C318D636}" type="sibTrans" cxnId="{40F2D49E-DE7F-8D49-A2B1-E74260AFC139}">
      <dgm:prSet custT="1"/>
      <dgm:spPr/>
      <dgm:t>
        <a:bodyPr/>
        <a:lstStyle/>
        <a:p>
          <a:endParaRPr lang="en-US" sz="16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7D9D85-DFFC-9445-999B-4F1F778F196E}" type="parTrans" cxnId="{40F2D49E-DE7F-8D49-A2B1-E74260AFC139}">
      <dgm:prSet/>
      <dgm:spPr/>
      <dgm:t>
        <a:bodyPr/>
        <a:lstStyle/>
        <a:p>
          <a:endParaRPr lang="en-US" sz="24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D1D7998-21E3-E444-AA4B-546704E1CD6B}" type="pres">
      <dgm:prSet presAssocID="{9416F91D-285E-E14E-84EC-7A608BB18A07}" presName="rootnode" presStyleCnt="0">
        <dgm:presLayoutVars>
          <dgm:chMax/>
          <dgm:chPref/>
          <dgm:dir/>
          <dgm:animLvl val="lvl"/>
        </dgm:presLayoutVars>
      </dgm:prSet>
      <dgm:spPr/>
    </dgm:pt>
    <dgm:pt modelId="{8D13E6BF-352B-B64D-BF1A-2CC71B95661D}" type="pres">
      <dgm:prSet presAssocID="{26C2AEC6-8A25-C346-A85D-8B432B25EEF4}" presName="composite" presStyleCnt="0"/>
      <dgm:spPr/>
    </dgm:pt>
    <dgm:pt modelId="{1CD46B15-1722-964A-813E-380DF7CDCBB0}" type="pres">
      <dgm:prSet presAssocID="{26C2AEC6-8A25-C346-A85D-8B432B25EEF4}" presName="bentUpArrow1" presStyleLbl="alignImgPlace1" presStyleIdx="0" presStyleCnt="5"/>
      <dgm:spPr/>
    </dgm:pt>
    <dgm:pt modelId="{DD67B92B-DCC6-BF43-BF48-C3FF5FE98DD0}" type="pres">
      <dgm:prSet presAssocID="{26C2AEC6-8A25-C346-A85D-8B432B25EEF4}" presName="ParentText" presStyleLbl="node1" presStyleIdx="0" presStyleCnt="6" custScaleX="126720">
        <dgm:presLayoutVars>
          <dgm:chMax val="1"/>
          <dgm:chPref val="1"/>
          <dgm:bulletEnabled val="1"/>
        </dgm:presLayoutVars>
      </dgm:prSet>
      <dgm:spPr/>
    </dgm:pt>
    <dgm:pt modelId="{5AA264BC-C254-B740-A4EA-7F3A602AF6C9}" type="pres">
      <dgm:prSet presAssocID="{26C2AEC6-8A25-C346-A85D-8B432B25EEF4}" presName="ChildText" presStyleLbl="revTx" presStyleIdx="0" presStyleCnt="5">
        <dgm:presLayoutVars>
          <dgm:chMax val="0"/>
          <dgm:chPref val="0"/>
          <dgm:bulletEnabled val="1"/>
        </dgm:presLayoutVars>
      </dgm:prSet>
      <dgm:spPr/>
    </dgm:pt>
    <dgm:pt modelId="{DC2D7833-A51B-2041-B203-F45D6528FCCD}" type="pres">
      <dgm:prSet presAssocID="{A167A979-2BFD-904F-944D-B9265611B65C}" presName="sibTrans" presStyleCnt="0"/>
      <dgm:spPr/>
    </dgm:pt>
    <dgm:pt modelId="{32A2027A-4E3C-F34A-9360-ACCA1CA2FBBD}" type="pres">
      <dgm:prSet presAssocID="{BB949E75-8AE5-D64D-9845-BB0A10B8A2A7}" presName="composite" presStyleCnt="0"/>
      <dgm:spPr/>
    </dgm:pt>
    <dgm:pt modelId="{C0E50E8B-8E1D-AC4E-A350-B95195BFE241}" type="pres">
      <dgm:prSet presAssocID="{BB949E75-8AE5-D64D-9845-BB0A10B8A2A7}" presName="bentUpArrow1" presStyleLbl="alignImgPlace1" presStyleIdx="1" presStyleCnt="5"/>
      <dgm:spPr/>
    </dgm:pt>
    <dgm:pt modelId="{0B83C5F8-F9AF-C844-802B-AEB7AC4AA89A}" type="pres">
      <dgm:prSet presAssocID="{BB949E75-8AE5-D64D-9845-BB0A10B8A2A7}" presName="ParentText" presStyleLbl="node1" presStyleIdx="1" presStyleCnt="6" custScaleX="138596" custLinFactNeighborX="5556">
        <dgm:presLayoutVars>
          <dgm:chMax val="1"/>
          <dgm:chPref val="1"/>
          <dgm:bulletEnabled val="1"/>
        </dgm:presLayoutVars>
      </dgm:prSet>
      <dgm:spPr/>
    </dgm:pt>
    <dgm:pt modelId="{F0F1B797-9EB9-8A42-A18A-E2DB57AF2155}" type="pres">
      <dgm:prSet presAssocID="{BB949E75-8AE5-D64D-9845-BB0A10B8A2A7}" presName="ChildText" presStyleLbl="revTx" presStyleIdx="1" presStyleCnt="5">
        <dgm:presLayoutVars>
          <dgm:chMax val="0"/>
          <dgm:chPref val="0"/>
          <dgm:bulletEnabled val="1"/>
        </dgm:presLayoutVars>
      </dgm:prSet>
      <dgm:spPr/>
    </dgm:pt>
    <dgm:pt modelId="{C6B5B155-1D1C-3249-8BE9-8B8D7573EF65}" type="pres">
      <dgm:prSet presAssocID="{723AA126-B903-F64D-8338-A0DE616702DC}" presName="sibTrans" presStyleCnt="0"/>
      <dgm:spPr/>
    </dgm:pt>
    <dgm:pt modelId="{FA4877BA-18A4-8D47-9A5B-8DDF1CE7D874}" type="pres">
      <dgm:prSet presAssocID="{849F8AFE-EF74-264E-81D1-21357EC4078B}" presName="composite" presStyleCnt="0"/>
      <dgm:spPr/>
    </dgm:pt>
    <dgm:pt modelId="{6919A4FC-31A5-1C46-88B1-34E70B43C8AD}" type="pres">
      <dgm:prSet presAssocID="{849F8AFE-EF74-264E-81D1-21357EC4078B}" presName="bentUpArrow1" presStyleLbl="alignImgPlace1" presStyleIdx="2" presStyleCnt="5" custLinFactNeighborX="32856"/>
      <dgm:spPr/>
    </dgm:pt>
    <dgm:pt modelId="{37E4004C-6A4E-FD4B-9434-60E46321AD0B}" type="pres">
      <dgm:prSet presAssocID="{849F8AFE-EF74-264E-81D1-21357EC4078B}" presName="ParentText" presStyleLbl="node1" presStyleIdx="2" presStyleCnt="6" custScaleX="117089" custLinFactNeighborX="15742">
        <dgm:presLayoutVars>
          <dgm:chMax val="1"/>
          <dgm:chPref val="1"/>
          <dgm:bulletEnabled val="1"/>
        </dgm:presLayoutVars>
      </dgm:prSet>
      <dgm:spPr/>
    </dgm:pt>
    <dgm:pt modelId="{52BFB1DE-7B56-DC47-8BC6-D3D3C8E70300}" type="pres">
      <dgm:prSet presAssocID="{849F8AFE-EF74-264E-81D1-21357EC4078B}" presName="ChildText" presStyleLbl="revTx" presStyleIdx="2" presStyleCnt="5">
        <dgm:presLayoutVars>
          <dgm:chMax val="0"/>
          <dgm:chPref val="0"/>
          <dgm:bulletEnabled val="1"/>
        </dgm:presLayoutVars>
      </dgm:prSet>
      <dgm:spPr/>
    </dgm:pt>
    <dgm:pt modelId="{F4CB773C-2CA3-5846-8707-EEA12567A376}" type="pres">
      <dgm:prSet presAssocID="{1416B60F-CA51-754D-81D4-CC70E8EBF11A}" presName="sibTrans" presStyleCnt="0"/>
      <dgm:spPr/>
    </dgm:pt>
    <dgm:pt modelId="{70704223-A5F2-7D40-9219-8973FBE7BB33}" type="pres">
      <dgm:prSet presAssocID="{25F9CAC3-D7C5-4640-ABC1-946874071DB9}" presName="composite" presStyleCnt="0"/>
      <dgm:spPr/>
    </dgm:pt>
    <dgm:pt modelId="{DDFECA97-DE71-1047-A414-6CADB840C348}" type="pres">
      <dgm:prSet presAssocID="{25F9CAC3-D7C5-4640-ABC1-946874071DB9}" presName="bentUpArrow1" presStyleLbl="alignImgPlace1" presStyleIdx="3" presStyleCnt="5" custLinFactNeighborX="32856"/>
      <dgm:spPr/>
    </dgm:pt>
    <dgm:pt modelId="{3ECB4C1E-DACD-B647-BF15-C162F9ECA4CC}" type="pres">
      <dgm:prSet presAssocID="{25F9CAC3-D7C5-4640-ABC1-946874071DB9}" presName="ParentText" presStyleLbl="node1" presStyleIdx="3" presStyleCnt="6" custScaleX="150361" custLinFactNeighborX="22224">
        <dgm:presLayoutVars>
          <dgm:chMax val="1"/>
          <dgm:chPref val="1"/>
          <dgm:bulletEnabled val="1"/>
        </dgm:presLayoutVars>
      </dgm:prSet>
      <dgm:spPr/>
    </dgm:pt>
    <dgm:pt modelId="{BB233852-A50E-7B48-9A71-297036B66553}" type="pres">
      <dgm:prSet presAssocID="{25F9CAC3-D7C5-4640-ABC1-946874071DB9}" presName="ChildText" presStyleLbl="revTx" presStyleIdx="3" presStyleCnt="5">
        <dgm:presLayoutVars>
          <dgm:chMax val="0"/>
          <dgm:chPref val="0"/>
          <dgm:bulletEnabled val="1"/>
        </dgm:presLayoutVars>
      </dgm:prSet>
      <dgm:spPr/>
    </dgm:pt>
    <dgm:pt modelId="{0F25265B-D74F-3845-8CF8-2F6DB6AA35FF}" type="pres">
      <dgm:prSet presAssocID="{FF101773-3A2D-7748-BD65-B2C3360DE21F}" presName="sibTrans" presStyleCnt="0"/>
      <dgm:spPr/>
    </dgm:pt>
    <dgm:pt modelId="{4B39784D-2589-CA40-85D3-953A3B7EF343}" type="pres">
      <dgm:prSet presAssocID="{F8901BEE-791A-A54B-BC24-8D87D3F8D8AC}" presName="composite" presStyleCnt="0"/>
      <dgm:spPr/>
    </dgm:pt>
    <dgm:pt modelId="{29F57EF9-7FEC-064D-B4C3-1DB5AE2A695D}" type="pres">
      <dgm:prSet presAssocID="{F8901BEE-791A-A54B-BC24-8D87D3F8D8AC}" presName="bentUpArrow1" presStyleLbl="alignImgPlace1" presStyleIdx="4" presStyleCnt="5" custLinFactNeighborX="57498"/>
      <dgm:spPr/>
    </dgm:pt>
    <dgm:pt modelId="{DBA822BA-1099-0247-BBAE-2924DD852133}" type="pres">
      <dgm:prSet presAssocID="{F8901BEE-791A-A54B-BC24-8D87D3F8D8AC}" presName="ParentText" presStyleLbl="node1" presStyleIdx="4" presStyleCnt="6" custScaleX="128474" custLinFactNeighborX="38892">
        <dgm:presLayoutVars>
          <dgm:chMax val="1"/>
          <dgm:chPref val="1"/>
          <dgm:bulletEnabled val="1"/>
        </dgm:presLayoutVars>
      </dgm:prSet>
      <dgm:spPr/>
    </dgm:pt>
    <dgm:pt modelId="{F284BC06-7B0F-9147-906E-8A8D23722EA3}" type="pres">
      <dgm:prSet presAssocID="{F8901BEE-791A-A54B-BC24-8D87D3F8D8AC}" presName="ChildText" presStyleLbl="revTx" presStyleIdx="4" presStyleCnt="5">
        <dgm:presLayoutVars>
          <dgm:chMax val="0"/>
          <dgm:chPref val="0"/>
          <dgm:bulletEnabled val="1"/>
        </dgm:presLayoutVars>
      </dgm:prSet>
      <dgm:spPr/>
    </dgm:pt>
    <dgm:pt modelId="{686A8B44-BA06-A44A-A9B0-9E5DE37A9EB3}" type="pres">
      <dgm:prSet presAssocID="{DD38671D-F206-EE4D-9DAD-E744C318D636}" presName="sibTrans" presStyleCnt="0"/>
      <dgm:spPr/>
    </dgm:pt>
    <dgm:pt modelId="{DDBE0050-D4EC-FC46-894F-F52A5693BDCB}" type="pres">
      <dgm:prSet presAssocID="{A062DDF0-F6FE-244E-BD7F-B597AFDF63B7}" presName="composite" presStyleCnt="0"/>
      <dgm:spPr/>
    </dgm:pt>
    <dgm:pt modelId="{047DB7C0-C06D-5C4E-B633-48CA21F288D5}" type="pres">
      <dgm:prSet presAssocID="{A062DDF0-F6FE-244E-BD7F-B597AFDF63B7}" presName="ParentText" presStyleLbl="node1" presStyleIdx="5" presStyleCnt="6" custScaleX="133654" custLinFactNeighborX="42596">
        <dgm:presLayoutVars>
          <dgm:chMax val="1"/>
          <dgm:chPref val="1"/>
          <dgm:bulletEnabled val="1"/>
        </dgm:presLayoutVars>
      </dgm:prSet>
      <dgm:spPr/>
    </dgm:pt>
  </dgm:ptLst>
  <dgm:cxnLst>
    <dgm:cxn modelId="{7EF45B00-60A5-E54D-B8CC-25B0111AC41C}" srcId="{9416F91D-285E-E14E-84EC-7A608BB18A07}" destId="{25F9CAC3-D7C5-4640-ABC1-946874071DB9}" srcOrd="3" destOrd="0" parTransId="{336F8DE8-B863-6C47-8074-0485F06391C4}" sibTransId="{FF101773-3A2D-7748-BD65-B2C3360DE21F}"/>
    <dgm:cxn modelId="{402BE707-585D-2644-A806-7335694BC256}" type="presOf" srcId="{F8901BEE-791A-A54B-BC24-8D87D3F8D8AC}" destId="{DBA822BA-1099-0247-BBAE-2924DD852133}" srcOrd="0" destOrd="0" presId="urn:microsoft.com/office/officeart/2005/8/layout/StepDownProcess"/>
    <dgm:cxn modelId="{9654B109-1328-534E-9C17-C8092503B298}" srcId="{9416F91D-285E-E14E-84EC-7A608BB18A07}" destId="{849F8AFE-EF74-264E-81D1-21357EC4078B}" srcOrd="2" destOrd="0" parTransId="{7AF992A3-D3B6-A848-B6C1-4B2812460ED9}" sibTransId="{1416B60F-CA51-754D-81D4-CC70E8EBF11A}"/>
    <dgm:cxn modelId="{86F2AC23-3A3B-024D-AF56-340FC491D415}" type="presOf" srcId="{BB949E75-8AE5-D64D-9845-BB0A10B8A2A7}" destId="{0B83C5F8-F9AF-C844-802B-AEB7AC4AA89A}" srcOrd="0" destOrd="0" presId="urn:microsoft.com/office/officeart/2005/8/layout/StepDownProcess"/>
    <dgm:cxn modelId="{F63DEF2C-FFB4-8142-AD14-58789719E8B6}" srcId="{9416F91D-285E-E14E-84EC-7A608BB18A07}" destId="{BB949E75-8AE5-D64D-9845-BB0A10B8A2A7}" srcOrd="1" destOrd="0" parTransId="{3C67AD51-4182-6E46-9218-7E1617FB02C3}" sibTransId="{723AA126-B903-F64D-8338-A0DE616702DC}"/>
    <dgm:cxn modelId="{2578FB5B-9304-504D-8266-041AA913010A}" type="presOf" srcId="{849F8AFE-EF74-264E-81D1-21357EC4078B}" destId="{37E4004C-6A4E-FD4B-9434-60E46321AD0B}" srcOrd="0" destOrd="0" presId="urn:microsoft.com/office/officeart/2005/8/layout/StepDownProcess"/>
    <dgm:cxn modelId="{4DAE2460-DD4A-B046-AD62-411A20528824}" type="presOf" srcId="{25F9CAC3-D7C5-4640-ABC1-946874071DB9}" destId="{3ECB4C1E-DACD-B647-BF15-C162F9ECA4CC}" srcOrd="0" destOrd="0" presId="urn:microsoft.com/office/officeart/2005/8/layout/StepDownProcess"/>
    <dgm:cxn modelId="{53E22A81-7E20-C940-92A0-61C233EDEE2C}" srcId="{9416F91D-285E-E14E-84EC-7A608BB18A07}" destId="{A062DDF0-F6FE-244E-BD7F-B597AFDF63B7}" srcOrd="5" destOrd="0" parTransId="{CAC22282-7120-6846-B8A4-632EA88A6B5F}" sibTransId="{55C1B758-8A46-4B48-88A7-A4D17029DA4F}"/>
    <dgm:cxn modelId="{1E297C88-07F5-AF40-B12C-6661494365A7}" type="presOf" srcId="{A062DDF0-F6FE-244E-BD7F-B597AFDF63B7}" destId="{047DB7C0-C06D-5C4E-B633-48CA21F288D5}" srcOrd="0" destOrd="0" presId="urn:microsoft.com/office/officeart/2005/8/layout/StepDownProcess"/>
    <dgm:cxn modelId="{FC4EDB95-78C2-534E-9982-6207F425BAA3}" type="presOf" srcId="{9416F91D-285E-E14E-84EC-7A608BB18A07}" destId="{5D1D7998-21E3-E444-AA4B-546704E1CD6B}" srcOrd="0" destOrd="0" presId="urn:microsoft.com/office/officeart/2005/8/layout/StepDownProcess"/>
    <dgm:cxn modelId="{40F2D49E-DE7F-8D49-A2B1-E74260AFC139}" srcId="{9416F91D-285E-E14E-84EC-7A608BB18A07}" destId="{F8901BEE-791A-A54B-BC24-8D87D3F8D8AC}" srcOrd="4" destOrd="0" parTransId="{ED7D9D85-DFFC-9445-999B-4F1F778F196E}" sibTransId="{DD38671D-F206-EE4D-9DAD-E744C318D636}"/>
    <dgm:cxn modelId="{7ED71ABA-34D4-A940-8A6D-DFD40A780D62}" srcId="{9416F91D-285E-E14E-84EC-7A608BB18A07}" destId="{26C2AEC6-8A25-C346-A85D-8B432B25EEF4}" srcOrd="0" destOrd="0" parTransId="{E9B09A58-0554-4B4B-98F5-94DFDEAB4BC0}" sibTransId="{A167A979-2BFD-904F-944D-B9265611B65C}"/>
    <dgm:cxn modelId="{F6AA74DD-88BE-BB48-99F8-9D01BE82F61F}" type="presOf" srcId="{26C2AEC6-8A25-C346-A85D-8B432B25EEF4}" destId="{DD67B92B-DCC6-BF43-BF48-C3FF5FE98DD0}" srcOrd="0" destOrd="0" presId="urn:microsoft.com/office/officeart/2005/8/layout/StepDownProcess"/>
    <dgm:cxn modelId="{599E57A4-BCA0-4B48-87A4-DD6D2B6927AC}" type="presParOf" srcId="{5D1D7998-21E3-E444-AA4B-546704E1CD6B}" destId="{8D13E6BF-352B-B64D-BF1A-2CC71B95661D}" srcOrd="0" destOrd="0" presId="urn:microsoft.com/office/officeart/2005/8/layout/StepDownProcess"/>
    <dgm:cxn modelId="{31745A96-69D6-6D45-A5FC-CC7741183B63}" type="presParOf" srcId="{8D13E6BF-352B-B64D-BF1A-2CC71B95661D}" destId="{1CD46B15-1722-964A-813E-380DF7CDCBB0}" srcOrd="0" destOrd="0" presId="urn:microsoft.com/office/officeart/2005/8/layout/StepDownProcess"/>
    <dgm:cxn modelId="{56F677EB-CD10-AD40-A370-C50158468B52}" type="presParOf" srcId="{8D13E6BF-352B-B64D-BF1A-2CC71B95661D}" destId="{DD67B92B-DCC6-BF43-BF48-C3FF5FE98DD0}" srcOrd="1" destOrd="0" presId="urn:microsoft.com/office/officeart/2005/8/layout/StepDownProcess"/>
    <dgm:cxn modelId="{B41F189B-7169-2546-9878-7186EE9B3FAF}" type="presParOf" srcId="{8D13E6BF-352B-B64D-BF1A-2CC71B95661D}" destId="{5AA264BC-C254-B740-A4EA-7F3A602AF6C9}" srcOrd="2" destOrd="0" presId="urn:microsoft.com/office/officeart/2005/8/layout/StepDownProcess"/>
    <dgm:cxn modelId="{254B0548-E2B3-9D45-B7FA-CFE83810635B}" type="presParOf" srcId="{5D1D7998-21E3-E444-AA4B-546704E1CD6B}" destId="{DC2D7833-A51B-2041-B203-F45D6528FCCD}" srcOrd="1" destOrd="0" presId="urn:microsoft.com/office/officeart/2005/8/layout/StepDownProcess"/>
    <dgm:cxn modelId="{62451C46-8F01-5F4D-95B1-5139CBEC2D69}" type="presParOf" srcId="{5D1D7998-21E3-E444-AA4B-546704E1CD6B}" destId="{32A2027A-4E3C-F34A-9360-ACCA1CA2FBBD}" srcOrd="2" destOrd="0" presId="urn:microsoft.com/office/officeart/2005/8/layout/StepDownProcess"/>
    <dgm:cxn modelId="{9EEFA19C-1BA6-B145-8431-A8AACA6C6BB8}" type="presParOf" srcId="{32A2027A-4E3C-F34A-9360-ACCA1CA2FBBD}" destId="{C0E50E8B-8E1D-AC4E-A350-B95195BFE241}" srcOrd="0" destOrd="0" presId="urn:microsoft.com/office/officeart/2005/8/layout/StepDownProcess"/>
    <dgm:cxn modelId="{BE1AB24A-35DF-8D41-9097-5655C9CCCA9C}" type="presParOf" srcId="{32A2027A-4E3C-F34A-9360-ACCA1CA2FBBD}" destId="{0B83C5F8-F9AF-C844-802B-AEB7AC4AA89A}" srcOrd="1" destOrd="0" presId="urn:microsoft.com/office/officeart/2005/8/layout/StepDownProcess"/>
    <dgm:cxn modelId="{5FE783F7-221E-504E-9E27-2F7922F068B1}" type="presParOf" srcId="{32A2027A-4E3C-F34A-9360-ACCA1CA2FBBD}" destId="{F0F1B797-9EB9-8A42-A18A-E2DB57AF2155}" srcOrd="2" destOrd="0" presId="urn:microsoft.com/office/officeart/2005/8/layout/StepDownProcess"/>
    <dgm:cxn modelId="{A15F2E35-3477-4C4A-9AAF-22BA508CF13A}" type="presParOf" srcId="{5D1D7998-21E3-E444-AA4B-546704E1CD6B}" destId="{C6B5B155-1D1C-3249-8BE9-8B8D7573EF65}" srcOrd="3" destOrd="0" presId="urn:microsoft.com/office/officeart/2005/8/layout/StepDownProcess"/>
    <dgm:cxn modelId="{9D2E653D-FF3E-6D4B-9D21-F7820EA819CD}" type="presParOf" srcId="{5D1D7998-21E3-E444-AA4B-546704E1CD6B}" destId="{FA4877BA-18A4-8D47-9A5B-8DDF1CE7D874}" srcOrd="4" destOrd="0" presId="urn:microsoft.com/office/officeart/2005/8/layout/StepDownProcess"/>
    <dgm:cxn modelId="{23DF756B-8519-A64A-9876-959BCB6B7489}" type="presParOf" srcId="{FA4877BA-18A4-8D47-9A5B-8DDF1CE7D874}" destId="{6919A4FC-31A5-1C46-88B1-34E70B43C8AD}" srcOrd="0" destOrd="0" presId="urn:microsoft.com/office/officeart/2005/8/layout/StepDownProcess"/>
    <dgm:cxn modelId="{5F18B3A8-8849-B741-81E5-44FAE2D9608F}" type="presParOf" srcId="{FA4877BA-18A4-8D47-9A5B-8DDF1CE7D874}" destId="{37E4004C-6A4E-FD4B-9434-60E46321AD0B}" srcOrd="1" destOrd="0" presId="urn:microsoft.com/office/officeart/2005/8/layout/StepDownProcess"/>
    <dgm:cxn modelId="{7070DD33-FC3C-D842-9879-7CCAA1B510E3}" type="presParOf" srcId="{FA4877BA-18A4-8D47-9A5B-8DDF1CE7D874}" destId="{52BFB1DE-7B56-DC47-8BC6-D3D3C8E70300}" srcOrd="2" destOrd="0" presId="urn:microsoft.com/office/officeart/2005/8/layout/StepDownProcess"/>
    <dgm:cxn modelId="{1527EC5F-EB91-9046-A5AD-590E65E34877}" type="presParOf" srcId="{5D1D7998-21E3-E444-AA4B-546704E1CD6B}" destId="{F4CB773C-2CA3-5846-8707-EEA12567A376}" srcOrd="5" destOrd="0" presId="urn:microsoft.com/office/officeart/2005/8/layout/StepDownProcess"/>
    <dgm:cxn modelId="{4A3249F9-8630-5841-A69A-ACD9C4014F91}" type="presParOf" srcId="{5D1D7998-21E3-E444-AA4B-546704E1CD6B}" destId="{70704223-A5F2-7D40-9219-8973FBE7BB33}" srcOrd="6" destOrd="0" presId="urn:microsoft.com/office/officeart/2005/8/layout/StepDownProcess"/>
    <dgm:cxn modelId="{2791B2B9-AE88-D545-97CA-6B51C5C86196}" type="presParOf" srcId="{70704223-A5F2-7D40-9219-8973FBE7BB33}" destId="{DDFECA97-DE71-1047-A414-6CADB840C348}" srcOrd="0" destOrd="0" presId="urn:microsoft.com/office/officeart/2005/8/layout/StepDownProcess"/>
    <dgm:cxn modelId="{F85F18E9-3EC7-104B-B25C-1C6E35130CD6}" type="presParOf" srcId="{70704223-A5F2-7D40-9219-8973FBE7BB33}" destId="{3ECB4C1E-DACD-B647-BF15-C162F9ECA4CC}" srcOrd="1" destOrd="0" presId="urn:microsoft.com/office/officeart/2005/8/layout/StepDownProcess"/>
    <dgm:cxn modelId="{71579E7A-0819-2148-ADC7-13A967B1CEC2}" type="presParOf" srcId="{70704223-A5F2-7D40-9219-8973FBE7BB33}" destId="{BB233852-A50E-7B48-9A71-297036B66553}" srcOrd="2" destOrd="0" presId="urn:microsoft.com/office/officeart/2005/8/layout/StepDownProcess"/>
    <dgm:cxn modelId="{40227C76-2C0A-7D4A-85FF-C339BA5A6869}" type="presParOf" srcId="{5D1D7998-21E3-E444-AA4B-546704E1CD6B}" destId="{0F25265B-D74F-3845-8CF8-2F6DB6AA35FF}" srcOrd="7" destOrd="0" presId="urn:microsoft.com/office/officeart/2005/8/layout/StepDownProcess"/>
    <dgm:cxn modelId="{78C02689-D3D1-F742-8FF8-DBC67432DDA6}" type="presParOf" srcId="{5D1D7998-21E3-E444-AA4B-546704E1CD6B}" destId="{4B39784D-2589-CA40-85D3-953A3B7EF343}" srcOrd="8" destOrd="0" presId="urn:microsoft.com/office/officeart/2005/8/layout/StepDownProcess"/>
    <dgm:cxn modelId="{9B301C06-B935-924D-8C95-BEBE8C9DAFBC}" type="presParOf" srcId="{4B39784D-2589-CA40-85D3-953A3B7EF343}" destId="{29F57EF9-7FEC-064D-B4C3-1DB5AE2A695D}" srcOrd="0" destOrd="0" presId="urn:microsoft.com/office/officeart/2005/8/layout/StepDownProcess"/>
    <dgm:cxn modelId="{F7AB7878-7BAF-9149-86BE-5B165E3D6F8B}" type="presParOf" srcId="{4B39784D-2589-CA40-85D3-953A3B7EF343}" destId="{DBA822BA-1099-0247-BBAE-2924DD852133}" srcOrd="1" destOrd="0" presId="urn:microsoft.com/office/officeart/2005/8/layout/StepDownProcess"/>
    <dgm:cxn modelId="{A17A0176-A417-6C4B-9578-09FF78B941D8}" type="presParOf" srcId="{4B39784D-2589-CA40-85D3-953A3B7EF343}" destId="{F284BC06-7B0F-9147-906E-8A8D23722EA3}" srcOrd="2" destOrd="0" presId="urn:microsoft.com/office/officeart/2005/8/layout/StepDownProcess"/>
    <dgm:cxn modelId="{7DDC88F5-BEF6-A94F-8340-3B9DABD3A56B}" type="presParOf" srcId="{5D1D7998-21E3-E444-AA4B-546704E1CD6B}" destId="{686A8B44-BA06-A44A-A9B0-9E5DE37A9EB3}" srcOrd="9" destOrd="0" presId="urn:microsoft.com/office/officeart/2005/8/layout/StepDownProcess"/>
    <dgm:cxn modelId="{746B874C-DEA0-B14C-B9FF-639730997436}" type="presParOf" srcId="{5D1D7998-21E3-E444-AA4B-546704E1CD6B}" destId="{DDBE0050-D4EC-FC46-894F-F52A5693BDCB}" srcOrd="10" destOrd="0" presId="urn:microsoft.com/office/officeart/2005/8/layout/StepDownProcess"/>
    <dgm:cxn modelId="{DED49F23-3EFF-B84D-A7DB-12D552BAA55C}" type="presParOf" srcId="{DDBE0050-D4EC-FC46-894F-F52A5693BDCB}" destId="{047DB7C0-C06D-5C4E-B633-48CA21F288D5}" srcOrd="0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AAB1C-5619-0C4A-BBF3-C2DEEAC42288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0247C1-9566-0446-BE96-2890DF309D73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Journalist</a:t>
          </a:r>
        </a:p>
      </dgm:t>
    </dgm:pt>
    <dgm:pt modelId="{911B7BF1-0660-F845-902B-6C4B6BC6CFE7}" type="parTrans" cxnId="{5B3F5077-24B6-A14C-9EEF-7247B9BF35A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35988C-530E-BC41-A649-33CA8B4F395B}" type="sibTrans" cxnId="{5B3F5077-24B6-A14C-9EEF-7247B9BF35A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4C7B4C-AEC9-4148-B88D-1461CC43B17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</a:t>
          </a:r>
        </a:p>
      </dgm:t>
    </dgm:pt>
    <dgm:pt modelId="{4966FFFC-7718-C040-91F3-D183AA86A294}" type="parTrans" cxnId="{A54BFEAE-1995-9F45-ADA7-BB4D2C5C22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47847-C7A9-784B-9717-EA209127DDA9}" type="sibTrans" cxnId="{A54BFEAE-1995-9F45-ADA7-BB4D2C5C22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1D113C-97AB-D343-8F0C-2A31B33FD44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</a:t>
          </a:r>
        </a:p>
      </dgm:t>
    </dgm:pt>
    <dgm:pt modelId="{A99EE64F-C624-364D-839B-24B3180153E5}" type="parTrans" cxnId="{9E7CB875-6B1D-DD43-B41C-BF1EAAD1F7D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E11268-F824-3E4F-A1D3-9AAD41E4290D}" type="sibTrans" cxnId="{9E7CB875-6B1D-DD43-B41C-BF1EAAD1F7D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1D02B2-EB00-8942-8BC5-4890A499963B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Investigative</a:t>
          </a:r>
        </a:p>
      </dgm:t>
    </dgm:pt>
    <dgm:pt modelId="{6D6C166D-49EE-4F44-B482-734CB2DE05EB}" type="parTrans" cxnId="{F241F0BC-3B44-0A41-8D14-0131019CC84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4DB5B9-3683-8E47-B2D7-136244EB144B}" type="sibTrans" cxnId="{F241F0BC-3B44-0A41-8D14-0131019CC84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4D9ECB-D7C4-6C4E-92B3-48C844B2CB3C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Partisan</a:t>
          </a:r>
        </a:p>
      </dgm:t>
    </dgm:pt>
    <dgm:pt modelId="{1F5ED0A2-CA24-5249-9F60-D3466D3307A7}" type="parTrans" cxnId="{8914C5DC-3F45-5E46-B7E5-8D9BC6ED000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3EEFA8-97F5-6F41-81AE-C22ACAB0A1D4}" type="sibTrans" cxnId="{8914C5DC-3F45-5E46-B7E5-8D9BC6ED000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026C418-F3B1-A54C-9416-BB9CAC462EF5}" type="pres">
      <dgm:prSet presAssocID="{11FAAB1C-5619-0C4A-BBF3-C2DEEAC422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F48A0B-74E7-8442-B50E-FA25EB96758B}" type="pres">
      <dgm:prSet presAssocID="{EC0247C1-9566-0446-BE96-2890DF309D73}" presName="hierRoot1" presStyleCnt="0">
        <dgm:presLayoutVars>
          <dgm:hierBranch val="init"/>
        </dgm:presLayoutVars>
      </dgm:prSet>
      <dgm:spPr/>
    </dgm:pt>
    <dgm:pt modelId="{EE1DD198-4AF7-F141-8BB4-F79AB7A54121}" type="pres">
      <dgm:prSet presAssocID="{EC0247C1-9566-0446-BE96-2890DF309D73}" presName="rootComposite1" presStyleCnt="0"/>
      <dgm:spPr/>
    </dgm:pt>
    <dgm:pt modelId="{9897036E-3660-D84E-85C5-B09DDBAD661A}" type="pres">
      <dgm:prSet presAssocID="{EC0247C1-9566-0446-BE96-2890DF309D73}" presName="rootText1" presStyleLbl="node0" presStyleIdx="0" presStyleCnt="1">
        <dgm:presLayoutVars>
          <dgm:chPref val="3"/>
        </dgm:presLayoutVars>
      </dgm:prSet>
      <dgm:spPr/>
    </dgm:pt>
    <dgm:pt modelId="{8D21E275-7DF7-B646-B19D-E6D8FEA715A7}" type="pres">
      <dgm:prSet presAssocID="{EC0247C1-9566-0446-BE96-2890DF309D73}" presName="rootConnector1" presStyleLbl="node1" presStyleIdx="0" presStyleCnt="0"/>
      <dgm:spPr/>
    </dgm:pt>
    <dgm:pt modelId="{D17FA27B-BFAA-F14C-B298-90AC800E5122}" type="pres">
      <dgm:prSet presAssocID="{EC0247C1-9566-0446-BE96-2890DF309D73}" presName="hierChild2" presStyleCnt="0"/>
      <dgm:spPr/>
    </dgm:pt>
    <dgm:pt modelId="{88091E10-401E-7741-91D8-99E372039017}" type="pres">
      <dgm:prSet presAssocID="{4966FFFC-7718-C040-91F3-D183AA86A294}" presName="Name37" presStyleLbl="parChTrans1D2" presStyleIdx="0" presStyleCnt="4"/>
      <dgm:spPr/>
    </dgm:pt>
    <dgm:pt modelId="{2F20A82A-C6F6-A741-9A22-39F75FD0C230}" type="pres">
      <dgm:prSet presAssocID="{0D4C7B4C-AEC9-4148-B88D-1461CC43B179}" presName="hierRoot2" presStyleCnt="0">
        <dgm:presLayoutVars>
          <dgm:hierBranch val="init"/>
        </dgm:presLayoutVars>
      </dgm:prSet>
      <dgm:spPr/>
    </dgm:pt>
    <dgm:pt modelId="{4C6F2B75-976D-8748-8378-C4A12EB47D39}" type="pres">
      <dgm:prSet presAssocID="{0D4C7B4C-AEC9-4148-B88D-1461CC43B179}" presName="rootComposite" presStyleCnt="0"/>
      <dgm:spPr/>
    </dgm:pt>
    <dgm:pt modelId="{81E411E9-49B6-714D-AED3-0DA718E6AFF8}" type="pres">
      <dgm:prSet presAssocID="{0D4C7B4C-AEC9-4148-B88D-1461CC43B179}" presName="rootText" presStyleLbl="node2" presStyleIdx="0" presStyleCnt="4">
        <dgm:presLayoutVars>
          <dgm:chPref val="3"/>
        </dgm:presLayoutVars>
      </dgm:prSet>
      <dgm:spPr/>
    </dgm:pt>
    <dgm:pt modelId="{995E571B-E2A9-2848-B439-EDB833E61DF9}" type="pres">
      <dgm:prSet presAssocID="{0D4C7B4C-AEC9-4148-B88D-1461CC43B179}" presName="rootConnector" presStyleLbl="node2" presStyleIdx="0" presStyleCnt="4"/>
      <dgm:spPr/>
    </dgm:pt>
    <dgm:pt modelId="{D22C8FE4-565C-0944-A96B-8638594C0208}" type="pres">
      <dgm:prSet presAssocID="{0D4C7B4C-AEC9-4148-B88D-1461CC43B179}" presName="hierChild4" presStyleCnt="0"/>
      <dgm:spPr/>
    </dgm:pt>
    <dgm:pt modelId="{8D55450B-FB5B-9944-A700-CBEC29B3B213}" type="pres">
      <dgm:prSet presAssocID="{0D4C7B4C-AEC9-4148-B88D-1461CC43B179}" presName="hierChild5" presStyleCnt="0"/>
      <dgm:spPr/>
    </dgm:pt>
    <dgm:pt modelId="{473E5E53-F0F5-944C-B877-D322550D55C7}" type="pres">
      <dgm:prSet presAssocID="{A99EE64F-C624-364D-839B-24B3180153E5}" presName="Name37" presStyleLbl="parChTrans1D2" presStyleIdx="1" presStyleCnt="4"/>
      <dgm:spPr/>
    </dgm:pt>
    <dgm:pt modelId="{7A8254B1-ABAD-BD4C-AC0D-B5177655EEB5}" type="pres">
      <dgm:prSet presAssocID="{0E1D113C-97AB-D343-8F0C-2A31B33FD447}" presName="hierRoot2" presStyleCnt="0">
        <dgm:presLayoutVars>
          <dgm:hierBranch val="init"/>
        </dgm:presLayoutVars>
      </dgm:prSet>
      <dgm:spPr/>
    </dgm:pt>
    <dgm:pt modelId="{3B234866-EB13-9E41-AF06-5B7ECB59DCDF}" type="pres">
      <dgm:prSet presAssocID="{0E1D113C-97AB-D343-8F0C-2A31B33FD447}" presName="rootComposite" presStyleCnt="0"/>
      <dgm:spPr/>
    </dgm:pt>
    <dgm:pt modelId="{C24CCA6C-6752-C64D-8555-3ECD24419F88}" type="pres">
      <dgm:prSet presAssocID="{0E1D113C-97AB-D343-8F0C-2A31B33FD447}" presName="rootText" presStyleLbl="node2" presStyleIdx="1" presStyleCnt="4">
        <dgm:presLayoutVars>
          <dgm:chPref val="3"/>
        </dgm:presLayoutVars>
      </dgm:prSet>
      <dgm:spPr/>
    </dgm:pt>
    <dgm:pt modelId="{023BC5AD-DEF3-4C4F-8CF0-18A37F0DAEC0}" type="pres">
      <dgm:prSet presAssocID="{0E1D113C-97AB-D343-8F0C-2A31B33FD447}" presName="rootConnector" presStyleLbl="node2" presStyleIdx="1" presStyleCnt="4"/>
      <dgm:spPr/>
    </dgm:pt>
    <dgm:pt modelId="{BFEB3836-326A-D243-97BA-9125B31D7F06}" type="pres">
      <dgm:prSet presAssocID="{0E1D113C-97AB-D343-8F0C-2A31B33FD447}" presName="hierChild4" presStyleCnt="0"/>
      <dgm:spPr/>
    </dgm:pt>
    <dgm:pt modelId="{8FD1D3F4-BCC3-624F-89EB-4A840BCC957C}" type="pres">
      <dgm:prSet presAssocID="{0E1D113C-97AB-D343-8F0C-2A31B33FD447}" presName="hierChild5" presStyleCnt="0"/>
      <dgm:spPr/>
    </dgm:pt>
    <dgm:pt modelId="{A99D75DF-9D8D-6F43-B659-0A6B3E8DAD92}" type="pres">
      <dgm:prSet presAssocID="{6D6C166D-49EE-4F44-B482-734CB2DE05EB}" presName="Name37" presStyleLbl="parChTrans1D2" presStyleIdx="2" presStyleCnt="4"/>
      <dgm:spPr/>
    </dgm:pt>
    <dgm:pt modelId="{0FE6D3F0-C63A-0E4D-90E3-D48A4A499158}" type="pres">
      <dgm:prSet presAssocID="{0B1D02B2-EB00-8942-8BC5-4890A499963B}" presName="hierRoot2" presStyleCnt="0">
        <dgm:presLayoutVars>
          <dgm:hierBranch val="init"/>
        </dgm:presLayoutVars>
      </dgm:prSet>
      <dgm:spPr/>
    </dgm:pt>
    <dgm:pt modelId="{190A2E1B-51A9-A64D-8DAA-D8CB39772754}" type="pres">
      <dgm:prSet presAssocID="{0B1D02B2-EB00-8942-8BC5-4890A499963B}" presName="rootComposite" presStyleCnt="0"/>
      <dgm:spPr/>
    </dgm:pt>
    <dgm:pt modelId="{6BA491A4-9A57-034E-A06F-1503F06BF361}" type="pres">
      <dgm:prSet presAssocID="{0B1D02B2-EB00-8942-8BC5-4890A499963B}" presName="rootText" presStyleLbl="node2" presStyleIdx="2" presStyleCnt="4">
        <dgm:presLayoutVars>
          <dgm:chPref val="3"/>
        </dgm:presLayoutVars>
      </dgm:prSet>
      <dgm:spPr/>
    </dgm:pt>
    <dgm:pt modelId="{5ED188A9-2AAC-3242-82CE-5DFCA9283A7E}" type="pres">
      <dgm:prSet presAssocID="{0B1D02B2-EB00-8942-8BC5-4890A499963B}" presName="rootConnector" presStyleLbl="node2" presStyleIdx="2" presStyleCnt="4"/>
      <dgm:spPr/>
    </dgm:pt>
    <dgm:pt modelId="{B18AC9D2-7552-054D-BF18-ED812860E393}" type="pres">
      <dgm:prSet presAssocID="{0B1D02B2-EB00-8942-8BC5-4890A499963B}" presName="hierChild4" presStyleCnt="0"/>
      <dgm:spPr/>
    </dgm:pt>
    <dgm:pt modelId="{8ECD8CB1-300F-AF4C-B88A-ABCAA42AD948}" type="pres">
      <dgm:prSet presAssocID="{0B1D02B2-EB00-8942-8BC5-4890A499963B}" presName="hierChild5" presStyleCnt="0"/>
      <dgm:spPr/>
    </dgm:pt>
    <dgm:pt modelId="{32AA45EF-5B71-D54A-A6EB-2181ABAECC7C}" type="pres">
      <dgm:prSet presAssocID="{1F5ED0A2-CA24-5249-9F60-D3466D3307A7}" presName="Name37" presStyleLbl="parChTrans1D2" presStyleIdx="3" presStyleCnt="4"/>
      <dgm:spPr/>
    </dgm:pt>
    <dgm:pt modelId="{AC9958D9-13E6-F04C-9E19-B8D7DA9A6511}" type="pres">
      <dgm:prSet presAssocID="{124D9ECB-D7C4-6C4E-92B3-48C844B2CB3C}" presName="hierRoot2" presStyleCnt="0">
        <dgm:presLayoutVars>
          <dgm:hierBranch val="init"/>
        </dgm:presLayoutVars>
      </dgm:prSet>
      <dgm:spPr/>
    </dgm:pt>
    <dgm:pt modelId="{41DF698C-8562-D346-867D-FA484119BBCB}" type="pres">
      <dgm:prSet presAssocID="{124D9ECB-D7C4-6C4E-92B3-48C844B2CB3C}" presName="rootComposite" presStyleCnt="0"/>
      <dgm:spPr/>
    </dgm:pt>
    <dgm:pt modelId="{0A5819B1-266A-8F48-A192-0C8F71BEC4E1}" type="pres">
      <dgm:prSet presAssocID="{124D9ECB-D7C4-6C4E-92B3-48C844B2CB3C}" presName="rootText" presStyleLbl="node2" presStyleIdx="3" presStyleCnt="4">
        <dgm:presLayoutVars>
          <dgm:chPref val="3"/>
        </dgm:presLayoutVars>
      </dgm:prSet>
      <dgm:spPr/>
    </dgm:pt>
    <dgm:pt modelId="{9E992ABE-8CB4-B54B-83F2-DA48E048DDBA}" type="pres">
      <dgm:prSet presAssocID="{124D9ECB-D7C4-6C4E-92B3-48C844B2CB3C}" presName="rootConnector" presStyleLbl="node2" presStyleIdx="3" presStyleCnt="4"/>
      <dgm:spPr/>
    </dgm:pt>
    <dgm:pt modelId="{30FA537F-8B52-0041-B528-0CE9C0936025}" type="pres">
      <dgm:prSet presAssocID="{124D9ECB-D7C4-6C4E-92B3-48C844B2CB3C}" presName="hierChild4" presStyleCnt="0"/>
      <dgm:spPr/>
    </dgm:pt>
    <dgm:pt modelId="{C7F79BE8-1593-7840-85B1-8710A99B0FEC}" type="pres">
      <dgm:prSet presAssocID="{124D9ECB-D7C4-6C4E-92B3-48C844B2CB3C}" presName="hierChild5" presStyleCnt="0"/>
      <dgm:spPr/>
    </dgm:pt>
    <dgm:pt modelId="{43BC558D-68A8-D144-BC86-E099100A2C28}" type="pres">
      <dgm:prSet presAssocID="{EC0247C1-9566-0446-BE96-2890DF309D73}" presName="hierChild3" presStyleCnt="0"/>
      <dgm:spPr/>
    </dgm:pt>
  </dgm:ptLst>
  <dgm:cxnLst>
    <dgm:cxn modelId="{48CD6923-DF66-C44B-BA5E-7CBE8BB0DC47}" type="presOf" srcId="{EC0247C1-9566-0446-BE96-2890DF309D73}" destId="{9897036E-3660-D84E-85C5-B09DDBAD661A}" srcOrd="0" destOrd="0" presId="urn:microsoft.com/office/officeart/2005/8/layout/orgChart1"/>
    <dgm:cxn modelId="{564E1C2C-F40B-2C40-A999-C0CC5AF3CC70}" type="presOf" srcId="{0D4C7B4C-AEC9-4148-B88D-1461CC43B179}" destId="{995E571B-E2A9-2848-B439-EDB833E61DF9}" srcOrd="1" destOrd="0" presId="urn:microsoft.com/office/officeart/2005/8/layout/orgChart1"/>
    <dgm:cxn modelId="{3C2C7231-4EF0-4E42-833C-AA957491DC17}" type="presOf" srcId="{A99EE64F-C624-364D-839B-24B3180153E5}" destId="{473E5E53-F0F5-944C-B877-D322550D55C7}" srcOrd="0" destOrd="0" presId="urn:microsoft.com/office/officeart/2005/8/layout/orgChart1"/>
    <dgm:cxn modelId="{BFA95859-1572-5349-8E94-7967B7CADFFF}" type="presOf" srcId="{0E1D113C-97AB-D343-8F0C-2A31B33FD447}" destId="{C24CCA6C-6752-C64D-8555-3ECD24419F88}" srcOrd="0" destOrd="0" presId="urn:microsoft.com/office/officeart/2005/8/layout/orgChart1"/>
    <dgm:cxn modelId="{0C6A3866-DC49-0D46-9793-A6ECD588D557}" type="presOf" srcId="{0E1D113C-97AB-D343-8F0C-2A31B33FD447}" destId="{023BC5AD-DEF3-4C4F-8CF0-18A37F0DAEC0}" srcOrd="1" destOrd="0" presId="urn:microsoft.com/office/officeart/2005/8/layout/orgChart1"/>
    <dgm:cxn modelId="{9E7CB875-6B1D-DD43-B41C-BF1EAAD1F7D0}" srcId="{EC0247C1-9566-0446-BE96-2890DF309D73}" destId="{0E1D113C-97AB-D343-8F0C-2A31B33FD447}" srcOrd="1" destOrd="0" parTransId="{A99EE64F-C624-364D-839B-24B3180153E5}" sibTransId="{92E11268-F824-3E4F-A1D3-9AAD41E4290D}"/>
    <dgm:cxn modelId="{5B3F5077-24B6-A14C-9EEF-7247B9BF35A6}" srcId="{11FAAB1C-5619-0C4A-BBF3-C2DEEAC42288}" destId="{EC0247C1-9566-0446-BE96-2890DF309D73}" srcOrd="0" destOrd="0" parTransId="{911B7BF1-0660-F845-902B-6C4B6BC6CFE7}" sibTransId="{CF35988C-530E-BC41-A649-33CA8B4F395B}"/>
    <dgm:cxn modelId="{CE02F48A-F11C-AE43-BA3A-0F5CF2A22B57}" type="presOf" srcId="{0B1D02B2-EB00-8942-8BC5-4890A499963B}" destId="{6BA491A4-9A57-034E-A06F-1503F06BF361}" srcOrd="0" destOrd="0" presId="urn:microsoft.com/office/officeart/2005/8/layout/orgChart1"/>
    <dgm:cxn modelId="{68A1119E-D7A5-A944-9B2D-7AF74D691679}" type="presOf" srcId="{EC0247C1-9566-0446-BE96-2890DF309D73}" destId="{8D21E275-7DF7-B646-B19D-E6D8FEA715A7}" srcOrd="1" destOrd="0" presId="urn:microsoft.com/office/officeart/2005/8/layout/orgChart1"/>
    <dgm:cxn modelId="{A54BFEAE-1995-9F45-ADA7-BB4D2C5C228D}" srcId="{EC0247C1-9566-0446-BE96-2890DF309D73}" destId="{0D4C7B4C-AEC9-4148-B88D-1461CC43B179}" srcOrd="0" destOrd="0" parTransId="{4966FFFC-7718-C040-91F3-D183AA86A294}" sibTransId="{75D47847-C7A9-784B-9717-EA209127DDA9}"/>
    <dgm:cxn modelId="{0C8738B4-AD7A-C241-A695-4318FF65AD1A}" type="presOf" srcId="{124D9ECB-D7C4-6C4E-92B3-48C844B2CB3C}" destId="{9E992ABE-8CB4-B54B-83F2-DA48E048DDBA}" srcOrd="1" destOrd="0" presId="urn:microsoft.com/office/officeart/2005/8/layout/orgChart1"/>
    <dgm:cxn modelId="{F241F0BC-3B44-0A41-8D14-0131019CC844}" srcId="{EC0247C1-9566-0446-BE96-2890DF309D73}" destId="{0B1D02B2-EB00-8942-8BC5-4890A499963B}" srcOrd="2" destOrd="0" parTransId="{6D6C166D-49EE-4F44-B482-734CB2DE05EB}" sibTransId="{3B4DB5B9-3683-8E47-B2D7-136244EB144B}"/>
    <dgm:cxn modelId="{C94FDCC3-0B3F-A147-8A43-BFE8B7E37BC4}" type="presOf" srcId="{0D4C7B4C-AEC9-4148-B88D-1461CC43B179}" destId="{81E411E9-49B6-714D-AED3-0DA718E6AFF8}" srcOrd="0" destOrd="0" presId="urn:microsoft.com/office/officeart/2005/8/layout/orgChart1"/>
    <dgm:cxn modelId="{46EDBDCA-E933-AF40-A445-227C73085211}" type="presOf" srcId="{11FAAB1C-5619-0C4A-BBF3-C2DEEAC42288}" destId="{4026C418-F3B1-A54C-9416-BB9CAC462EF5}" srcOrd="0" destOrd="0" presId="urn:microsoft.com/office/officeart/2005/8/layout/orgChart1"/>
    <dgm:cxn modelId="{1B40D3CD-9F81-F84A-9E74-9506018EC177}" type="presOf" srcId="{6D6C166D-49EE-4F44-B482-734CB2DE05EB}" destId="{A99D75DF-9D8D-6F43-B659-0A6B3E8DAD92}" srcOrd="0" destOrd="0" presId="urn:microsoft.com/office/officeart/2005/8/layout/orgChart1"/>
    <dgm:cxn modelId="{5B75BCD7-EC6B-8349-BB01-C6B060E01774}" type="presOf" srcId="{1F5ED0A2-CA24-5249-9F60-D3466D3307A7}" destId="{32AA45EF-5B71-D54A-A6EB-2181ABAECC7C}" srcOrd="0" destOrd="0" presId="urn:microsoft.com/office/officeart/2005/8/layout/orgChart1"/>
    <dgm:cxn modelId="{8914C5DC-3F45-5E46-B7E5-8D9BC6ED0003}" srcId="{EC0247C1-9566-0446-BE96-2890DF309D73}" destId="{124D9ECB-D7C4-6C4E-92B3-48C844B2CB3C}" srcOrd="3" destOrd="0" parTransId="{1F5ED0A2-CA24-5249-9F60-D3466D3307A7}" sibTransId="{D93EEFA8-97F5-6F41-81AE-C22ACAB0A1D4}"/>
    <dgm:cxn modelId="{EECD33F0-E061-224C-8811-E68EBA8FBF77}" type="presOf" srcId="{124D9ECB-D7C4-6C4E-92B3-48C844B2CB3C}" destId="{0A5819B1-266A-8F48-A192-0C8F71BEC4E1}" srcOrd="0" destOrd="0" presId="urn:microsoft.com/office/officeart/2005/8/layout/orgChart1"/>
    <dgm:cxn modelId="{31939CF0-2102-9A42-99AA-FAC8932B4D6B}" type="presOf" srcId="{0B1D02B2-EB00-8942-8BC5-4890A499963B}" destId="{5ED188A9-2AAC-3242-82CE-5DFCA9283A7E}" srcOrd="1" destOrd="0" presId="urn:microsoft.com/office/officeart/2005/8/layout/orgChart1"/>
    <dgm:cxn modelId="{B776E4F4-69C3-D746-8701-E2427F29FDEC}" type="presOf" srcId="{4966FFFC-7718-C040-91F3-D183AA86A294}" destId="{88091E10-401E-7741-91D8-99E372039017}" srcOrd="0" destOrd="0" presId="urn:microsoft.com/office/officeart/2005/8/layout/orgChart1"/>
    <dgm:cxn modelId="{A13786FD-889E-5D4A-8642-1D79D92068EB}" type="presParOf" srcId="{4026C418-F3B1-A54C-9416-BB9CAC462EF5}" destId="{15F48A0B-74E7-8442-B50E-FA25EB96758B}" srcOrd="0" destOrd="0" presId="urn:microsoft.com/office/officeart/2005/8/layout/orgChart1"/>
    <dgm:cxn modelId="{D87B09B1-14D3-1C44-B3E5-CC175794EA74}" type="presParOf" srcId="{15F48A0B-74E7-8442-B50E-FA25EB96758B}" destId="{EE1DD198-4AF7-F141-8BB4-F79AB7A54121}" srcOrd="0" destOrd="0" presId="urn:microsoft.com/office/officeart/2005/8/layout/orgChart1"/>
    <dgm:cxn modelId="{6A4CB364-715A-F743-9FBD-72031F68CB42}" type="presParOf" srcId="{EE1DD198-4AF7-F141-8BB4-F79AB7A54121}" destId="{9897036E-3660-D84E-85C5-B09DDBAD661A}" srcOrd="0" destOrd="0" presId="urn:microsoft.com/office/officeart/2005/8/layout/orgChart1"/>
    <dgm:cxn modelId="{86D0B57F-2869-3E4E-A6A6-637C122C203B}" type="presParOf" srcId="{EE1DD198-4AF7-F141-8BB4-F79AB7A54121}" destId="{8D21E275-7DF7-B646-B19D-E6D8FEA715A7}" srcOrd="1" destOrd="0" presId="urn:microsoft.com/office/officeart/2005/8/layout/orgChart1"/>
    <dgm:cxn modelId="{6D385DE1-BD85-374A-88BA-E6570C8B6108}" type="presParOf" srcId="{15F48A0B-74E7-8442-B50E-FA25EB96758B}" destId="{D17FA27B-BFAA-F14C-B298-90AC800E5122}" srcOrd="1" destOrd="0" presId="urn:microsoft.com/office/officeart/2005/8/layout/orgChart1"/>
    <dgm:cxn modelId="{487FF5C0-E57A-A04E-8CF9-890290779DF2}" type="presParOf" srcId="{D17FA27B-BFAA-F14C-B298-90AC800E5122}" destId="{88091E10-401E-7741-91D8-99E372039017}" srcOrd="0" destOrd="0" presId="urn:microsoft.com/office/officeart/2005/8/layout/orgChart1"/>
    <dgm:cxn modelId="{E8D321C7-9FA4-764E-B9C9-C8C0EFF8CD7A}" type="presParOf" srcId="{D17FA27B-BFAA-F14C-B298-90AC800E5122}" destId="{2F20A82A-C6F6-A741-9A22-39F75FD0C230}" srcOrd="1" destOrd="0" presId="urn:microsoft.com/office/officeart/2005/8/layout/orgChart1"/>
    <dgm:cxn modelId="{9457EEBF-5CF9-6744-8EEA-6ECCDA82B212}" type="presParOf" srcId="{2F20A82A-C6F6-A741-9A22-39F75FD0C230}" destId="{4C6F2B75-976D-8748-8378-C4A12EB47D39}" srcOrd="0" destOrd="0" presId="urn:microsoft.com/office/officeart/2005/8/layout/orgChart1"/>
    <dgm:cxn modelId="{16F20BD5-C59D-594E-9609-E09732A61CFA}" type="presParOf" srcId="{4C6F2B75-976D-8748-8378-C4A12EB47D39}" destId="{81E411E9-49B6-714D-AED3-0DA718E6AFF8}" srcOrd="0" destOrd="0" presId="urn:microsoft.com/office/officeart/2005/8/layout/orgChart1"/>
    <dgm:cxn modelId="{03CED961-E6E4-CC47-BFC8-8B000A3C13F5}" type="presParOf" srcId="{4C6F2B75-976D-8748-8378-C4A12EB47D39}" destId="{995E571B-E2A9-2848-B439-EDB833E61DF9}" srcOrd="1" destOrd="0" presId="urn:microsoft.com/office/officeart/2005/8/layout/orgChart1"/>
    <dgm:cxn modelId="{8B9348A4-57F7-7B47-880D-C2E20FAFFCBB}" type="presParOf" srcId="{2F20A82A-C6F6-A741-9A22-39F75FD0C230}" destId="{D22C8FE4-565C-0944-A96B-8638594C0208}" srcOrd="1" destOrd="0" presId="urn:microsoft.com/office/officeart/2005/8/layout/orgChart1"/>
    <dgm:cxn modelId="{A196F3BC-D184-5E48-A37B-2C9CC18A98A8}" type="presParOf" srcId="{2F20A82A-C6F6-A741-9A22-39F75FD0C230}" destId="{8D55450B-FB5B-9944-A700-CBEC29B3B213}" srcOrd="2" destOrd="0" presId="urn:microsoft.com/office/officeart/2005/8/layout/orgChart1"/>
    <dgm:cxn modelId="{339B53DE-8C48-C94D-A9D2-C70C6046299B}" type="presParOf" srcId="{D17FA27B-BFAA-F14C-B298-90AC800E5122}" destId="{473E5E53-F0F5-944C-B877-D322550D55C7}" srcOrd="2" destOrd="0" presId="urn:microsoft.com/office/officeart/2005/8/layout/orgChart1"/>
    <dgm:cxn modelId="{0AAB21F4-4ACF-C247-925E-D5B4BDAF4E97}" type="presParOf" srcId="{D17FA27B-BFAA-F14C-B298-90AC800E5122}" destId="{7A8254B1-ABAD-BD4C-AC0D-B5177655EEB5}" srcOrd="3" destOrd="0" presId="urn:microsoft.com/office/officeart/2005/8/layout/orgChart1"/>
    <dgm:cxn modelId="{A70B77E8-8CAF-5946-8C19-0B4D43C1D532}" type="presParOf" srcId="{7A8254B1-ABAD-BD4C-AC0D-B5177655EEB5}" destId="{3B234866-EB13-9E41-AF06-5B7ECB59DCDF}" srcOrd="0" destOrd="0" presId="urn:microsoft.com/office/officeart/2005/8/layout/orgChart1"/>
    <dgm:cxn modelId="{B4196891-D4EF-F240-8D06-23F172A611CF}" type="presParOf" srcId="{3B234866-EB13-9E41-AF06-5B7ECB59DCDF}" destId="{C24CCA6C-6752-C64D-8555-3ECD24419F88}" srcOrd="0" destOrd="0" presId="urn:microsoft.com/office/officeart/2005/8/layout/orgChart1"/>
    <dgm:cxn modelId="{792085E1-D90A-8142-BE10-A646D9A5475C}" type="presParOf" srcId="{3B234866-EB13-9E41-AF06-5B7ECB59DCDF}" destId="{023BC5AD-DEF3-4C4F-8CF0-18A37F0DAEC0}" srcOrd="1" destOrd="0" presId="urn:microsoft.com/office/officeart/2005/8/layout/orgChart1"/>
    <dgm:cxn modelId="{761F597D-6524-8144-A513-EDBE9BC38455}" type="presParOf" srcId="{7A8254B1-ABAD-BD4C-AC0D-B5177655EEB5}" destId="{BFEB3836-326A-D243-97BA-9125B31D7F06}" srcOrd="1" destOrd="0" presId="urn:microsoft.com/office/officeart/2005/8/layout/orgChart1"/>
    <dgm:cxn modelId="{308EBBAF-3055-DD4E-A893-C16D3C58DFBA}" type="presParOf" srcId="{7A8254B1-ABAD-BD4C-AC0D-B5177655EEB5}" destId="{8FD1D3F4-BCC3-624F-89EB-4A840BCC957C}" srcOrd="2" destOrd="0" presId="urn:microsoft.com/office/officeart/2005/8/layout/orgChart1"/>
    <dgm:cxn modelId="{103786E9-B506-2343-A9BB-B0EA291E2761}" type="presParOf" srcId="{D17FA27B-BFAA-F14C-B298-90AC800E5122}" destId="{A99D75DF-9D8D-6F43-B659-0A6B3E8DAD92}" srcOrd="4" destOrd="0" presId="urn:microsoft.com/office/officeart/2005/8/layout/orgChart1"/>
    <dgm:cxn modelId="{75BAE257-6FBE-354B-AE4D-61C7FE64A79F}" type="presParOf" srcId="{D17FA27B-BFAA-F14C-B298-90AC800E5122}" destId="{0FE6D3F0-C63A-0E4D-90E3-D48A4A499158}" srcOrd="5" destOrd="0" presId="urn:microsoft.com/office/officeart/2005/8/layout/orgChart1"/>
    <dgm:cxn modelId="{68C0287C-84C7-394F-B71B-93EA03F2DB24}" type="presParOf" srcId="{0FE6D3F0-C63A-0E4D-90E3-D48A4A499158}" destId="{190A2E1B-51A9-A64D-8DAA-D8CB39772754}" srcOrd="0" destOrd="0" presId="urn:microsoft.com/office/officeart/2005/8/layout/orgChart1"/>
    <dgm:cxn modelId="{6402976C-7255-7748-A85C-0F75E93BE7ED}" type="presParOf" srcId="{190A2E1B-51A9-A64D-8DAA-D8CB39772754}" destId="{6BA491A4-9A57-034E-A06F-1503F06BF361}" srcOrd="0" destOrd="0" presId="urn:microsoft.com/office/officeart/2005/8/layout/orgChart1"/>
    <dgm:cxn modelId="{13D83347-1E0D-7E46-9BD0-579340590B07}" type="presParOf" srcId="{190A2E1B-51A9-A64D-8DAA-D8CB39772754}" destId="{5ED188A9-2AAC-3242-82CE-5DFCA9283A7E}" srcOrd="1" destOrd="0" presId="urn:microsoft.com/office/officeart/2005/8/layout/orgChart1"/>
    <dgm:cxn modelId="{16A15885-ADE1-C247-8356-2BEAAEA4EDE7}" type="presParOf" srcId="{0FE6D3F0-C63A-0E4D-90E3-D48A4A499158}" destId="{B18AC9D2-7552-054D-BF18-ED812860E393}" srcOrd="1" destOrd="0" presId="urn:microsoft.com/office/officeart/2005/8/layout/orgChart1"/>
    <dgm:cxn modelId="{79619348-8AAC-C846-9F60-5AF1B2336BB8}" type="presParOf" srcId="{0FE6D3F0-C63A-0E4D-90E3-D48A4A499158}" destId="{8ECD8CB1-300F-AF4C-B88A-ABCAA42AD948}" srcOrd="2" destOrd="0" presId="urn:microsoft.com/office/officeart/2005/8/layout/orgChart1"/>
    <dgm:cxn modelId="{CB5CAC9C-86D2-B546-A4BE-20074C5608CD}" type="presParOf" srcId="{D17FA27B-BFAA-F14C-B298-90AC800E5122}" destId="{32AA45EF-5B71-D54A-A6EB-2181ABAECC7C}" srcOrd="6" destOrd="0" presId="urn:microsoft.com/office/officeart/2005/8/layout/orgChart1"/>
    <dgm:cxn modelId="{DE181F4D-58E7-494E-A7B5-BD23FA63E6CD}" type="presParOf" srcId="{D17FA27B-BFAA-F14C-B298-90AC800E5122}" destId="{AC9958D9-13E6-F04C-9E19-B8D7DA9A6511}" srcOrd="7" destOrd="0" presId="urn:microsoft.com/office/officeart/2005/8/layout/orgChart1"/>
    <dgm:cxn modelId="{5102F827-40B2-844E-9FB4-2B58E5A2DC79}" type="presParOf" srcId="{AC9958D9-13E6-F04C-9E19-B8D7DA9A6511}" destId="{41DF698C-8562-D346-867D-FA484119BBCB}" srcOrd="0" destOrd="0" presId="urn:microsoft.com/office/officeart/2005/8/layout/orgChart1"/>
    <dgm:cxn modelId="{B97103AE-FAF2-FC4D-95D1-16A2FCEE2DD9}" type="presParOf" srcId="{41DF698C-8562-D346-867D-FA484119BBCB}" destId="{0A5819B1-266A-8F48-A192-0C8F71BEC4E1}" srcOrd="0" destOrd="0" presId="urn:microsoft.com/office/officeart/2005/8/layout/orgChart1"/>
    <dgm:cxn modelId="{A8F05D27-DBEF-5D48-B616-4E2B0C59908A}" type="presParOf" srcId="{41DF698C-8562-D346-867D-FA484119BBCB}" destId="{9E992ABE-8CB4-B54B-83F2-DA48E048DDBA}" srcOrd="1" destOrd="0" presId="urn:microsoft.com/office/officeart/2005/8/layout/orgChart1"/>
    <dgm:cxn modelId="{E9E96BAC-C8D9-344C-83E2-F930DF0EC976}" type="presParOf" srcId="{AC9958D9-13E6-F04C-9E19-B8D7DA9A6511}" destId="{30FA537F-8B52-0041-B528-0CE9C0936025}" srcOrd="1" destOrd="0" presId="urn:microsoft.com/office/officeart/2005/8/layout/orgChart1"/>
    <dgm:cxn modelId="{1EBF6B56-F4AC-A349-88FA-4AA58BFC21B5}" type="presParOf" srcId="{AC9958D9-13E6-F04C-9E19-B8D7DA9A6511}" destId="{C7F79BE8-1593-7840-85B1-8710A99B0FEC}" srcOrd="2" destOrd="0" presId="urn:microsoft.com/office/officeart/2005/8/layout/orgChart1"/>
    <dgm:cxn modelId="{C60A11EE-3C74-0E47-9394-D96AFBC7EADB}" type="presParOf" srcId="{15F48A0B-74E7-8442-B50E-FA25EB96758B}" destId="{43BC558D-68A8-D144-BC86-E099100A2C28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FAAB1C-5619-0C4A-BBF3-C2DEEAC42288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4D5755D-0986-7C46-A2CF-DFE70712AA2D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Interested Party</a:t>
          </a:r>
        </a:p>
      </dgm:t>
    </dgm:pt>
    <dgm:pt modelId="{91111A08-5574-F847-928C-A357E2546E75}" type="parTrans" cxnId="{8076B082-0B2B-3248-8B94-5CDBB5CF6CB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82E3D1-20DB-5544-A56D-95092B02DBBD}" type="sibTrans" cxnId="{8076B082-0B2B-3248-8B94-5CDBB5CF6CB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15CFF6-9022-214F-9E3D-356E09ECC58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Subject</a:t>
          </a:r>
        </a:p>
      </dgm:t>
    </dgm:pt>
    <dgm:pt modelId="{4A204C74-6E43-3842-84EE-5C2C0DC1949A}" type="parTrans" cxnId="{16528FE5-BF13-1247-9CC5-1F6AE3F60FF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A4DE8-2BFE-FD4B-9EEC-A31F44C08C3A}" type="sibTrans" cxnId="{16528FE5-BF13-1247-9CC5-1F6AE3F60FF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0AD10A-44F1-494A-805F-01E97EF4F26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Opponent</a:t>
          </a:r>
        </a:p>
      </dgm:t>
    </dgm:pt>
    <dgm:pt modelId="{340924B0-81BA-9E4B-9CBF-B764483A4041}" type="parTrans" cxnId="{3702F3AF-A777-2143-819F-3D92AEEFDCB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727C8C-A62A-BE48-B9B4-3D307125CC26}" type="sibTrans" cxnId="{3702F3AF-A777-2143-819F-3D92AEEFDCB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926310-7C38-C846-B2C5-229D3871926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Group</a:t>
          </a:r>
        </a:p>
      </dgm:t>
    </dgm:pt>
    <dgm:pt modelId="{D9FA5B1B-A978-7C49-BEA3-7AD4FFBDE6AE}" type="parTrans" cxnId="{31C3C83D-8761-764C-B7D8-7757CBFD2BA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9C8E7F-E0B7-8244-9F67-6EDA44DF6023}" type="sibTrans" cxnId="{31C3C83D-8761-764C-B7D8-7757CBFD2BA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EECA274-367B-B546-8C56-238AC9B7F770}" type="pres">
      <dgm:prSet presAssocID="{11FAAB1C-5619-0C4A-BBF3-C2DEEAC422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15049C0F-C652-F94E-A9B4-717FF37D6991}" type="pres">
      <dgm:prSet presAssocID="{E4D5755D-0986-7C46-A2CF-DFE70712AA2D}" presName="hierRoot1" presStyleCnt="0">
        <dgm:presLayoutVars>
          <dgm:hierBranch val="init"/>
        </dgm:presLayoutVars>
      </dgm:prSet>
      <dgm:spPr/>
    </dgm:pt>
    <dgm:pt modelId="{E8C94F93-89FD-6D4B-A2D9-6F9E3596B487}" type="pres">
      <dgm:prSet presAssocID="{E4D5755D-0986-7C46-A2CF-DFE70712AA2D}" presName="rootComposite1" presStyleCnt="0"/>
      <dgm:spPr/>
    </dgm:pt>
    <dgm:pt modelId="{1243A2C3-AB29-9F4F-B660-98EA2F8E8588}" type="pres">
      <dgm:prSet presAssocID="{E4D5755D-0986-7C46-A2CF-DFE70712AA2D}" presName="rootText1" presStyleLbl="node0" presStyleIdx="0" presStyleCnt="1">
        <dgm:presLayoutVars>
          <dgm:chPref val="3"/>
        </dgm:presLayoutVars>
      </dgm:prSet>
      <dgm:spPr/>
    </dgm:pt>
    <dgm:pt modelId="{F9BF3DA7-BDA6-564F-ABF3-4CBF44BFD183}" type="pres">
      <dgm:prSet presAssocID="{E4D5755D-0986-7C46-A2CF-DFE70712AA2D}" presName="rootConnector1" presStyleLbl="node1" presStyleIdx="0" presStyleCnt="0"/>
      <dgm:spPr/>
    </dgm:pt>
    <dgm:pt modelId="{2255FA35-1657-AA40-8A9A-09CED7234425}" type="pres">
      <dgm:prSet presAssocID="{E4D5755D-0986-7C46-A2CF-DFE70712AA2D}" presName="hierChild2" presStyleCnt="0"/>
      <dgm:spPr/>
    </dgm:pt>
    <dgm:pt modelId="{B60E7BA5-EB4E-D54B-8357-927622989F91}" type="pres">
      <dgm:prSet presAssocID="{4A204C74-6E43-3842-84EE-5C2C0DC1949A}" presName="Name37" presStyleLbl="parChTrans1D2" presStyleIdx="0" presStyleCnt="3"/>
      <dgm:spPr/>
    </dgm:pt>
    <dgm:pt modelId="{83CE05B6-2019-5247-A17C-FC9F0849BF71}" type="pres">
      <dgm:prSet presAssocID="{BB15CFF6-9022-214F-9E3D-356E09ECC587}" presName="hierRoot2" presStyleCnt="0">
        <dgm:presLayoutVars>
          <dgm:hierBranch val="init"/>
        </dgm:presLayoutVars>
      </dgm:prSet>
      <dgm:spPr/>
    </dgm:pt>
    <dgm:pt modelId="{AAC2FE40-A908-2B4E-BA18-8A81B14C5EB3}" type="pres">
      <dgm:prSet presAssocID="{BB15CFF6-9022-214F-9E3D-356E09ECC587}" presName="rootComposite" presStyleCnt="0"/>
      <dgm:spPr/>
    </dgm:pt>
    <dgm:pt modelId="{01419468-33E8-504C-9954-09459B60A714}" type="pres">
      <dgm:prSet presAssocID="{BB15CFF6-9022-214F-9E3D-356E09ECC587}" presName="rootText" presStyleLbl="node2" presStyleIdx="0" presStyleCnt="3">
        <dgm:presLayoutVars>
          <dgm:chPref val="3"/>
        </dgm:presLayoutVars>
      </dgm:prSet>
      <dgm:spPr/>
    </dgm:pt>
    <dgm:pt modelId="{26EFD424-D7FE-5E4A-A399-596A81251D1C}" type="pres">
      <dgm:prSet presAssocID="{BB15CFF6-9022-214F-9E3D-356E09ECC587}" presName="rootConnector" presStyleLbl="node2" presStyleIdx="0" presStyleCnt="3"/>
      <dgm:spPr/>
    </dgm:pt>
    <dgm:pt modelId="{3B91FA66-FC39-6044-ACF5-AB0047D547B2}" type="pres">
      <dgm:prSet presAssocID="{BB15CFF6-9022-214F-9E3D-356E09ECC587}" presName="hierChild4" presStyleCnt="0"/>
      <dgm:spPr/>
    </dgm:pt>
    <dgm:pt modelId="{EA8BAEEB-F6C2-0442-A0A1-00798DCF7BB4}" type="pres">
      <dgm:prSet presAssocID="{BB15CFF6-9022-214F-9E3D-356E09ECC587}" presName="hierChild5" presStyleCnt="0"/>
      <dgm:spPr/>
    </dgm:pt>
    <dgm:pt modelId="{E416C220-4038-B249-AE71-B7F3416B7DFF}" type="pres">
      <dgm:prSet presAssocID="{340924B0-81BA-9E4B-9CBF-B764483A4041}" presName="Name37" presStyleLbl="parChTrans1D2" presStyleIdx="1" presStyleCnt="3"/>
      <dgm:spPr/>
    </dgm:pt>
    <dgm:pt modelId="{CF976AB4-001C-D243-B6BB-BEA133EB8CAB}" type="pres">
      <dgm:prSet presAssocID="{CA0AD10A-44F1-494A-805F-01E97EF4F260}" presName="hierRoot2" presStyleCnt="0">
        <dgm:presLayoutVars>
          <dgm:hierBranch val="init"/>
        </dgm:presLayoutVars>
      </dgm:prSet>
      <dgm:spPr/>
    </dgm:pt>
    <dgm:pt modelId="{2B894C64-BDCB-F844-B055-ED3CBFDD8465}" type="pres">
      <dgm:prSet presAssocID="{CA0AD10A-44F1-494A-805F-01E97EF4F260}" presName="rootComposite" presStyleCnt="0"/>
      <dgm:spPr/>
    </dgm:pt>
    <dgm:pt modelId="{22109327-EE3E-1D4B-BF56-D31FB0674F5C}" type="pres">
      <dgm:prSet presAssocID="{CA0AD10A-44F1-494A-805F-01E97EF4F260}" presName="rootText" presStyleLbl="node2" presStyleIdx="1" presStyleCnt="3">
        <dgm:presLayoutVars>
          <dgm:chPref val="3"/>
        </dgm:presLayoutVars>
      </dgm:prSet>
      <dgm:spPr/>
    </dgm:pt>
    <dgm:pt modelId="{3A5B5F75-D403-0F4E-AA58-26850B0F6FA1}" type="pres">
      <dgm:prSet presAssocID="{CA0AD10A-44F1-494A-805F-01E97EF4F260}" presName="rootConnector" presStyleLbl="node2" presStyleIdx="1" presStyleCnt="3"/>
      <dgm:spPr/>
    </dgm:pt>
    <dgm:pt modelId="{EA8B46C9-A875-0C4B-81E0-0212C9473CFC}" type="pres">
      <dgm:prSet presAssocID="{CA0AD10A-44F1-494A-805F-01E97EF4F260}" presName="hierChild4" presStyleCnt="0"/>
      <dgm:spPr/>
    </dgm:pt>
    <dgm:pt modelId="{F9E45C2A-8EF1-D84B-86EE-36EAD0FA85BA}" type="pres">
      <dgm:prSet presAssocID="{CA0AD10A-44F1-494A-805F-01E97EF4F260}" presName="hierChild5" presStyleCnt="0"/>
      <dgm:spPr/>
    </dgm:pt>
    <dgm:pt modelId="{313A241E-2663-4244-8BF8-0A937E63D3D7}" type="pres">
      <dgm:prSet presAssocID="{D9FA5B1B-A978-7C49-BEA3-7AD4FFBDE6AE}" presName="Name37" presStyleLbl="parChTrans1D2" presStyleIdx="2" presStyleCnt="3"/>
      <dgm:spPr/>
    </dgm:pt>
    <dgm:pt modelId="{78D41C8D-7134-CC43-BF73-8183D4A101CC}" type="pres">
      <dgm:prSet presAssocID="{C9926310-7C38-C846-B2C5-229D38719269}" presName="hierRoot2" presStyleCnt="0">
        <dgm:presLayoutVars>
          <dgm:hierBranch val="init"/>
        </dgm:presLayoutVars>
      </dgm:prSet>
      <dgm:spPr/>
    </dgm:pt>
    <dgm:pt modelId="{C2FB44E7-EAC2-9741-9811-C5BABD232B6C}" type="pres">
      <dgm:prSet presAssocID="{C9926310-7C38-C846-B2C5-229D38719269}" presName="rootComposite" presStyleCnt="0"/>
      <dgm:spPr/>
    </dgm:pt>
    <dgm:pt modelId="{35CCEC1C-95C4-8C45-8549-FB093FEE6D18}" type="pres">
      <dgm:prSet presAssocID="{C9926310-7C38-C846-B2C5-229D38719269}" presName="rootText" presStyleLbl="node2" presStyleIdx="2" presStyleCnt="3">
        <dgm:presLayoutVars>
          <dgm:chPref val="3"/>
        </dgm:presLayoutVars>
      </dgm:prSet>
      <dgm:spPr/>
    </dgm:pt>
    <dgm:pt modelId="{91B39C49-031F-964C-A1CD-B72ADB873F5A}" type="pres">
      <dgm:prSet presAssocID="{C9926310-7C38-C846-B2C5-229D38719269}" presName="rootConnector" presStyleLbl="node2" presStyleIdx="2" presStyleCnt="3"/>
      <dgm:spPr/>
    </dgm:pt>
    <dgm:pt modelId="{7192A7FC-64A0-E64C-8205-AC8D41C02683}" type="pres">
      <dgm:prSet presAssocID="{C9926310-7C38-C846-B2C5-229D38719269}" presName="hierChild4" presStyleCnt="0"/>
      <dgm:spPr/>
    </dgm:pt>
    <dgm:pt modelId="{7794BA6B-9100-0349-A3EE-DEF0C606592C}" type="pres">
      <dgm:prSet presAssocID="{C9926310-7C38-C846-B2C5-229D38719269}" presName="hierChild5" presStyleCnt="0"/>
      <dgm:spPr/>
    </dgm:pt>
    <dgm:pt modelId="{73413CDA-910F-7445-9F0C-31CBD6B94A55}" type="pres">
      <dgm:prSet presAssocID="{E4D5755D-0986-7C46-A2CF-DFE70712AA2D}" presName="hierChild3" presStyleCnt="0"/>
      <dgm:spPr/>
    </dgm:pt>
  </dgm:ptLst>
  <dgm:cxnLst>
    <dgm:cxn modelId="{54184D00-0867-F044-8881-41E808AF1D38}" type="presOf" srcId="{340924B0-81BA-9E4B-9CBF-B764483A4041}" destId="{E416C220-4038-B249-AE71-B7F3416B7DFF}" srcOrd="0" destOrd="0" presId="urn:microsoft.com/office/officeart/2005/8/layout/orgChart1"/>
    <dgm:cxn modelId="{6D6E3D02-6493-F042-A692-0BED8D31B114}" type="presOf" srcId="{CA0AD10A-44F1-494A-805F-01E97EF4F260}" destId="{3A5B5F75-D403-0F4E-AA58-26850B0F6FA1}" srcOrd="1" destOrd="0" presId="urn:microsoft.com/office/officeart/2005/8/layout/orgChart1"/>
    <dgm:cxn modelId="{379E9515-E84C-DA4E-A6E7-B7C84257E179}" type="presOf" srcId="{C9926310-7C38-C846-B2C5-229D38719269}" destId="{35CCEC1C-95C4-8C45-8549-FB093FEE6D18}" srcOrd="0" destOrd="0" presId="urn:microsoft.com/office/officeart/2005/8/layout/orgChart1"/>
    <dgm:cxn modelId="{E4BF2521-F0DC-1944-9F84-7420DBD72CA8}" type="presOf" srcId="{CA0AD10A-44F1-494A-805F-01E97EF4F260}" destId="{22109327-EE3E-1D4B-BF56-D31FB0674F5C}" srcOrd="0" destOrd="0" presId="urn:microsoft.com/office/officeart/2005/8/layout/orgChart1"/>
    <dgm:cxn modelId="{D7E56F24-568F-6944-AEA5-FAB78D33A8FF}" type="presOf" srcId="{BB15CFF6-9022-214F-9E3D-356E09ECC587}" destId="{26EFD424-D7FE-5E4A-A399-596A81251D1C}" srcOrd="1" destOrd="0" presId="urn:microsoft.com/office/officeart/2005/8/layout/orgChart1"/>
    <dgm:cxn modelId="{FB1D9E35-82E2-6245-BF35-87B334D3DD67}" type="presOf" srcId="{C9926310-7C38-C846-B2C5-229D38719269}" destId="{91B39C49-031F-964C-A1CD-B72ADB873F5A}" srcOrd="1" destOrd="0" presId="urn:microsoft.com/office/officeart/2005/8/layout/orgChart1"/>
    <dgm:cxn modelId="{31C3C83D-8761-764C-B7D8-7757CBFD2BAF}" srcId="{E4D5755D-0986-7C46-A2CF-DFE70712AA2D}" destId="{C9926310-7C38-C846-B2C5-229D38719269}" srcOrd="2" destOrd="0" parTransId="{D9FA5B1B-A978-7C49-BEA3-7AD4FFBDE6AE}" sibTransId="{379C8E7F-E0B7-8244-9F67-6EDA44DF6023}"/>
    <dgm:cxn modelId="{41AC134E-4E3A-D649-95F2-69DB4C996046}" type="presOf" srcId="{11FAAB1C-5619-0C4A-BBF3-C2DEEAC42288}" destId="{AEECA274-367B-B546-8C56-238AC9B7F770}" srcOrd="0" destOrd="0" presId="urn:microsoft.com/office/officeart/2005/8/layout/orgChart1"/>
    <dgm:cxn modelId="{8076B082-0B2B-3248-8B94-5CDBB5CF6CB4}" srcId="{11FAAB1C-5619-0C4A-BBF3-C2DEEAC42288}" destId="{E4D5755D-0986-7C46-A2CF-DFE70712AA2D}" srcOrd="0" destOrd="0" parTransId="{91111A08-5574-F847-928C-A357E2546E75}" sibTransId="{9982E3D1-20DB-5544-A56D-95092B02DBBD}"/>
    <dgm:cxn modelId="{65281087-E493-9E47-AEEC-6A6DBFBE2605}" type="presOf" srcId="{E4D5755D-0986-7C46-A2CF-DFE70712AA2D}" destId="{F9BF3DA7-BDA6-564F-ABF3-4CBF44BFD183}" srcOrd="1" destOrd="0" presId="urn:microsoft.com/office/officeart/2005/8/layout/orgChart1"/>
    <dgm:cxn modelId="{4D52D897-4DA0-2C4F-B0BD-9A4E1F79BA32}" type="presOf" srcId="{4A204C74-6E43-3842-84EE-5C2C0DC1949A}" destId="{B60E7BA5-EB4E-D54B-8357-927622989F91}" srcOrd="0" destOrd="0" presId="urn:microsoft.com/office/officeart/2005/8/layout/orgChart1"/>
    <dgm:cxn modelId="{3702F3AF-A777-2143-819F-3D92AEEFDCB3}" srcId="{E4D5755D-0986-7C46-A2CF-DFE70712AA2D}" destId="{CA0AD10A-44F1-494A-805F-01E97EF4F260}" srcOrd="1" destOrd="0" parTransId="{340924B0-81BA-9E4B-9CBF-B764483A4041}" sibTransId="{08727C8C-A62A-BE48-B9B4-3D307125CC26}"/>
    <dgm:cxn modelId="{8FB6E7DF-EA0A-FB4F-9AF6-0603C232A248}" type="presOf" srcId="{E4D5755D-0986-7C46-A2CF-DFE70712AA2D}" destId="{1243A2C3-AB29-9F4F-B660-98EA2F8E8588}" srcOrd="0" destOrd="0" presId="urn:microsoft.com/office/officeart/2005/8/layout/orgChart1"/>
    <dgm:cxn modelId="{16528FE5-BF13-1247-9CC5-1F6AE3F60FF0}" srcId="{E4D5755D-0986-7C46-A2CF-DFE70712AA2D}" destId="{BB15CFF6-9022-214F-9E3D-356E09ECC587}" srcOrd="0" destOrd="0" parTransId="{4A204C74-6E43-3842-84EE-5C2C0DC1949A}" sibTransId="{A45A4DE8-2BFE-FD4B-9EEC-A31F44C08C3A}"/>
    <dgm:cxn modelId="{C8F1D3EE-7C43-1445-8333-07D7AAA803B8}" type="presOf" srcId="{D9FA5B1B-A978-7C49-BEA3-7AD4FFBDE6AE}" destId="{313A241E-2663-4244-8BF8-0A937E63D3D7}" srcOrd="0" destOrd="0" presId="urn:microsoft.com/office/officeart/2005/8/layout/orgChart1"/>
    <dgm:cxn modelId="{EAE265FF-A0AF-9447-B1D7-9FDA4B44D75F}" type="presOf" srcId="{BB15CFF6-9022-214F-9E3D-356E09ECC587}" destId="{01419468-33E8-504C-9954-09459B60A714}" srcOrd="0" destOrd="0" presId="urn:microsoft.com/office/officeart/2005/8/layout/orgChart1"/>
    <dgm:cxn modelId="{46911262-FE41-754F-A38D-6924871D5C89}" type="presParOf" srcId="{AEECA274-367B-B546-8C56-238AC9B7F770}" destId="{15049C0F-C652-F94E-A9B4-717FF37D6991}" srcOrd="0" destOrd="0" presId="urn:microsoft.com/office/officeart/2005/8/layout/orgChart1"/>
    <dgm:cxn modelId="{B88A20D3-2A8E-004D-AF98-FA2946A03365}" type="presParOf" srcId="{15049C0F-C652-F94E-A9B4-717FF37D6991}" destId="{E8C94F93-89FD-6D4B-A2D9-6F9E3596B487}" srcOrd="0" destOrd="0" presId="urn:microsoft.com/office/officeart/2005/8/layout/orgChart1"/>
    <dgm:cxn modelId="{4AF201BB-A24D-604A-8436-7D4A331D09C1}" type="presParOf" srcId="{E8C94F93-89FD-6D4B-A2D9-6F9E3596B487}" destId="{1243A2C3-AB29-9F4F-B660-98EA2F8E8588}" srcOrd="0" destOrd="0" presId="urn:microsoft.com/office/officeart/2005/8/layout/orgChart1"/>
    <dgm:cxn modelId="{487D2F02-8642-9647-9960-6D42453B1FB3}" type="presParOf" srcId="{E8C94F93-89FD-6D4B-A2D9-6F9E3596B487}" destId="{F9BF3DA7-BDA6-564F-ABF3-4CBF44BFD183}" srcOrd="1" destOrd="0" presId="urn:microsoft.com/office/officeart/2005/8/layout/orgChart1"/>
    <dgm:cxn modelId="{A28C2E74-7700-934B-A293-2F76AD4D454E}" type="presParOf" srcId="{15049C0F-C652-F94E-A9B4-717FF37D6991}" destId="{2255FA35-1657-AA40-8A9A-09CED7234425}" srcOrd="1" destOrd="0" presId="urn:microsoft.com/office/officeart/2005/8/layout/orgChart1"/>
    <dgm:cxn modelId="{0A62087B-21D9-2A4C-80E5-176BAEB9C407}" type="presParOf" srcId="{2255FA35-1657-AA40-8A9A-09CED7234425}" destId="{B60E7BA5-EB4E-D54B-8357-927622989F91}" srcOrd="0" destOrd="0" presId="urn:microsoft.com/office/officeart/2005/8/layout/orgChart1"/>
    <dgm:cxn modelId="{7B9DBC47-F5E7-D042-8123-B21C460E4508}" type="presParOf" srcId="{2255FA35-1657-AA40-8A9A-09CED7234425}" destId="{83CE05B6-2019-5247-A17C-FC9F0849BF71}" srcOrd="1" destOrd="0" presId="urn:microsoft.com/office/officeart/2005/8/layout/orgChart1"/>
    <dgm:cxn modelId="{6CC4AA77-FA02-E64A-B549-EFE6B3913283}" type="presParOf" srcId="{83CE05B6-2019-5247-A17C-FC9F0849BF71}" destId="{AAC2FE40-A908-2B4E-BA18-8A81B14C5EB3}" srcOrd="0" destOrd="0" presId="urn:microsoft.com/office/officeart/2005/8/layout/orgChart1"/>
    <dgm:cxn modelId="{96DC8E29-7DCE-8A4E-A6A7-36F512B5C8DD}" type="presParOf" srcId="{AAC2FE40-A908-2B4E-BA18-8A81B14C5EB3}" destId="{01419468-33E8-504C-9954-09459B60A714}" srcOrd="0" destOrd="0" presId="urn:microsoft.com/office/officeart/2005/8/layout/orgChart1"/>
    <dgm:cxn modelId="{794E038B-F567-2049-8A95-E255CAFBD276}" type="presParOf" srcId="{AAC2FE40-A908-2B4E-BA18-8A81B14C5EB3}" destId="{26EFD424-D7FE-5E4A-A399-596A81251D1C}" srcOrd="1" destOrd="0" presId="urn:microsoft.com/office/officeart/2005/8/layout/orgChart1"/>
    <dgm:cxn modelId="{F019F38D-A946-8E41-9D6C-748DA928AFD6}" type="presParOf" srcId="{83CE05B6-2019-5247-A17C-FC9F0849BF71}" destId="{3B91FA66-FC39-6044-ACF5-AB0047D547B2}" srcOrd="1" destOrd="0" presId="urn:microsoft.com/office/officeart/2005/8/layout/orgChart1"/>
    <dgm:cxn modelId="{BC26851E-92AD-B94C-8505-EE254F22CA67}" type="presParOf" srcId="{83CE05B6-2019-5247-A17C-FC9F0849BF71}" destId="{EA8BAEEB-F6C2-0442-A0A1-00798DCF7BB4}" srcOrd="2" destOrd="0" presId="urn:microsoft.com/office/officeart/2005/8/layout/orgChart1"/>
    <dgm:cxn modelId="{CAC4A5F3-80CE-7B4D-984F-DAA11BE2EFA8}" type="presParOf" srcId="{2255FA35-1657-AA40-8A9A-09CED7234425}" destId="{E416C220-4038-B249-AE71-B7F3416B7DFF}" srcOrd="2" destOrd="0" presId="urn:microsoft.com/office/officeart/2005/8/layout/orgChart1"/>
    <dgm:cxn modelId="{40DF5687-593A-EF42-AAB8-7463D4F521A0}" type="presParOf" srcId="{2255FA35-1657-AA40-8A9A-09CED7234425}" destId="{CF976AB4-001C-D243-B6BB-BEA133EB8CAB}" srcOrd="3" destOrd="0" presId="urn:microsoft.com/office/officeart/2005/8/layout/orgChart1"/>
    <dgm:cxn modelId="{E9E8B4A0-A9E8-924F-B45F-BE741C348F4B}" type="presParOf" srcId="{CF976AB4-001C-D243-B6BB-BEA133EB8CAB}" destId="{2B894C64-BDCB-F844-B055-ED3CBFDD8465}" srcOrd="0" destOrd="0" presId="urn:microsoft.com/office/officeart/2005/8/layout/orgChart1"/>
    <dgm:cxn modelId="{61ADDD61-01C3-E94A-BF58-4845D8F4FF3F}" type="presParOf" srcId="{2B894C64-BDCB-F844-B055-ED3CBFDD8465}" destId="{22109327-EE3E-1D4B-BF56-D31FB0674F5C}" srcOrd="0" destOrd="0" presId="urn:microsoft.com/office/officeart/2005/8/layout/orgChart1"/>
    <dgm:cxn modelId="{6111502D-03EC-DB4B-9B3F-DC60C4C750BF}" type="presParOf" srcId="{2B894C64-BDCB-F844-B055-ED3CBFDD8465}" destId="{3A5B5F75-D403-0F4E-AA58-26850B0F6FA1}" srcOrd="1" destOrd="0" presId="urn:microsoft.com/office/officeart/2005/8/layout/orgChart1"/>
    <dgm:cxn modelId="{6260ED12-C008-F84B-A961-35FD555954A8}" type="presParOf" srcId="{CF976AB4-001C-D243-B6BB-BEA133EB8CAB}" destId="{EA8B46C9-A875-0C4B-81E0-0212C9473CFC}" srcOrd="1" destOrd="0" presId="urn:microsoft.com/office/officeart/2005/8/layout/orgChart1"/>
    <dgm:cxn modelId="{9BA4ED3A-64F6-8342-9971-12E069B2C8B6}" type="presParOf" srcId="{CF976AB4-001C-D243-B6BB-BEA133EB8CAB}" destId="{F9E45C2A-8EF1-D84B-86EE-36EAD0FA85BA}" srcOrd="2" destOrd="0" presId="urn:microsoft.com/office/officeart/2005/8/layout/orgChart1"/>
    <dgm:cxn modelId="{641B7B90-B091-CA4C-8628-A5F0BDCCD899}" type="presParOf" srcId="{2255FA35-1657-AA40-8A9A-09CED7234425}" destId="{313A241E-2663-4244-8BF8-0A937E63D3D7}" srcOrd="4" destOrd="0" presId="urn:microsoft.com/office/officeart/2005/8/layout/orgChart1"/>
    <dgm:cxn modelId="{6C7CFD34-691F-A941-B8A7-E410DEA714FE}" type="presParOf" srcId="{2255FA35-1657-AA40-8A9A-09CED7234425}" destId="{78D41C8D-7134-CC43-BF73-8183D4A101CC}" srcOrd="5" destOrd="0" presId="urn:microsoft.com/office/officeart/2005/8/layout/orgChart1"/>
    <dgm:cxn modelId="{073FF76B-048E-8C4E-97C9-FA42791C6127}" type="presParOf" srcId="{78D41C8D-7134-CC43-BF73-8183D4A101CC}" destId="{C2FB44E7-EAC2-9741-9811-C5BABD232B6C}" srcOrd="0" destOrd="0" presId="urn:microsoft.com/office/officeart/2005/8/layout/orgChart1"/>
    <dgm:cxn modelId="{7653F648-EBC0-624F-BFBF-1919F7E567D0}" type="presParOf" srcId="{C2FB44E7-EAC2-9741-9811-C5BABD232B6C}" destId="{35CCEC1C-95C4-8C45-8549-FB093FEE6D18}" srcOrd="0" destOrd="0" presId="urn:microsoft.com/office/officeart/2005/8/layout/orgChart1"/>
    <dgm:cxn modelId="{3165735B-9583-064E-9DFF-E5847E8825FC}" type="presParOf" srcId="{C2FB44E7-EAC2-9741-9811-C5BABD232B6C}" destId="{91B39C49-031F-964C-A1CD-B72ADB873F5A}" srcOrd="1" destOrd="0" presId="urn:microsoft.com/office/officeart/2005/8/layout/orgChart1"/>
    <dgm:cxn modelId="{7E5EF061-D02D-0E46-A02D-5CCA05EC1A9E}" type="presParOf" srcId="{78D41C8D-7134-CC43-BF73-8183D4A101CC}" destId="{7192A7FC-64A0-E64C-8205-AC8D41C02683}" srcOrd="1" destOrd="0" presId="urn:microsoft.com/office/officeart/2005/8/layout/orgChart1"/>
    <dgm:cxn modelId="{F1A98DE0-AAD7-5D4A-AD06-1ED94818D63D}" type="presParOf" srcId="{78D41C8D-7134-CC43-BF73-8183D4A101CC}" destId="{7794BA6B-9100-0349-A3EE-DEF0C606592C}" srcOrd="2" destOrd="0" presId="urn:microsoft.com/office/officeart/2005/8/layout/orgChart1"/>
    <dgm:cxn modelId="{491DE38F-35D2-9446-8EEF-940C8A4B9DBD}" type="presParOf" srcId="{15049C0F-C652-F94E-A9B4-717FF37D6991}" destId="{73413CDA-910F-7445-9F0C-31CBD6B94A55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FAAB1C-5619-0C4A-BBF3-C2DEEAC42288}" type="doc">
      <dgm:prSet loTypeId="urn:microsoft.com/office/officeart/2005/8/layout/orgChart1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39A79EB-6E29-9B44-B9CD-65CEAFDEF5A0}">
      <dgm:prSet phldrT="[Text]" custT="1"/>
      <dgm:spPr/>
      <dgm:t>
        <a:bodyPr/>
        <a:lstStyle/>
        <a:p>
          <a:r>
            <a:rPr lang="en-US" sz="2000" b="1" dirty="0">
              <a:latin typeface="Times New Roman" panose="02020603050405020304" pitchFamily="18" charset="0"/>
              <a:cs typeface="Times New Roman" panose="02020603050405020304" pitchFamily="18" charset="0"/>
            </a:rPr>
            <a:t>Self Publish</a:t>
          </a:r>
        </a:p>
      </dgm:t>
    </dgm:pt>
    <dgm:pt modelId="{45349DF3-E44B-384E-BF0A-61E10D68C5AA}" type="parTrans" cxnId="{CA3316C7-CDD9-5C4A-81AB-6D3B3343BBF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1B40EB-F227-C44B-923A-CF16A8E510AD}" type="sibTrans" cxnId="{CA3316C7-CDD9-5C4A-81AB-6D3B3343BBF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13BCF5F-232E-4740-86A2-E10FDBBE9AF5}" type="pres">
      <dgm:prSet presAssocID="{11FAAB1C-5619-0C4A-BBF3-C2DEEAC42288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71AD8CC0-2F67-8C4C-8E8A-386A0AC3FA0A}" type="pres">
      <dgm:prSet presAssocID="{C39A79EB-6E29-9B44-B9CD-65CEAFDEF5A0}" presName="hierRoot1" presStyleCnt="0">
        <dgm:presLayoutVars>
          <dgm:hierBranch val="init"/>
        </dgm:presLayoutVars>
      </dgm:prSet>
      <dgm:spPr/>
    </dgm:pt>
    <dgm:pt modelId="{83D700A7-0C00-CE42-BFD5-AC4E2815858D}" type="pres">
      <dgm:prSet presAssocID="{C39A79EB-6E29-9B44-B9CD-65CEAFDEF5A0}" presName="rootComposite1" presStyleCnt="0"/>
      <dgm:spPr/>
    </dgm:pt>
    <dgm:pt modelId="{C72579F8-0BC7-744E-8241-4F4F2CCDBFFD}" type="pres">
      <dgm:prSet presAssocID="{C39A79EB-6E29-9B44-B9CD-65CEAFDEF5A0}" presName="rootText1" presStyleLbl="node0" presStyleIdx="0" presStyleCnt="1" custLinFactY="-36169" custLinFactNeighborX="0" custLinFactNeighborY="-100000">
        <dgm:presLayoutVars>
          <dgm:chPref val="3"/>
        </dgm:presLayoutVars>
      </dgm:prSet>
      <dgm:spPr/>
    </dgm:pt>
    <dgm:pt modelId="{A3C3A834-6766-B847-90FB-15770D58A9E7}" type="pres">
      <dgm:prSet presAssocID="{C39A79EB-6E29-9B44-B9CD-65CEAFDEF5A0}" presName="rootConnector1" presStyleLbl="node1" presStyleIdx="0" presStyleCnt="0"/>
      <dgm:spPr/>
    </dgm:pt>
    <dgm:pt modelId="{AB7C7C0E-9AFD-2F43-9195-9CB3C52E698D}" type="pres">
      <dgm:prSet presAssocID="{C39A79EB-6E29-9B44-B9CD-65CEAFDEF5A0}" presName="hierChild2" presStyleCnt="0"/>
      <dgm:spPr/>
    </dgm:pt>
    <dgm:pt modelId="{4A0C1F80-36CC-DA4D-9512-EB6C10D9A5A7}" type="pres">
      <dgm:prSet presAssocID="{C39A79EB-6E29-9B44-B9CD-65CEAFDEF5A0}" presName="hierChild3" presStyleCnt="0"/>
      <dgm:spPr/>
    </dgm:pt>
  </dgm:ptLst>
  <dgm:cxnLst>
    <dgm:cxn modelId="{9867F756-8E6F-DD4C-859B-79066005114C}" type="presOf" srcId="{C39A79EB-6E29-9B44-B9CD-65CEAFDEF5A0}" destId="{C72579F8-0BC7-744E-8241-4F4F2CCDBFFD}" srcOrd="0" destOrd="0" presId="urn:microsoft.com/office/officeart/2005/8/layout/orgChart1"/>
    <dgm:cxn modelId="{C0CB5573-452D-CE48-9747-097FBE0C900D}" type="presOf" srcId="{11FAAB1C-5619-0C4A-BBF3-C2DEEAC42288}" destId="{713BCF5F-232E-4740-86A2-E10FDBBE9AF5}" srcOrd="0" destOrd="0" presId="urn:microsoft.com/office/officeart/2005/8/layout/orgChart1"/>
    <dgm:cxn modelId="{CA3316C7-CDD9-5C4A-81AB-6D3B3343BBFB}" srcId="{11FAAB1C-5619-0C4A-BBF3-C2DEEAC42288}" destId="{C39A79EB-6E29-9B44-B9CD-65CEAFDEF5A0}" srcOrd="0" destOrd="0" parTransId="{45349DF3-E44B-384E-BF0A-61E10D68C5AA}" sibTransId="{751B40EB-F227-C44B-923A-CF16A8E510AD}"/>
    <dgm:cxn modelId="{A57597FD-959A-C847-A522-ED2910187445}" type="presOf" srcId="{C39A79EB-6E29-9B44-B9CD-65CEAFDEF5A0}" destId="{A3C3A834-6766-B847-90FB-15770D58A9E7}" srcOrd="1" destOrd="0" presId="urn:microsoft.com/office/officeart/2005/8/layout/orgChart1"/>
    <dgm:cxn modelId="{B01B2BFE-5B09-A349-9C70-FE2128C20DB1}" type="presParOf" srcId="{713BCF5F-232E-4740-86A2-E10FDBBE9AF5}" destId="{71AD8CC0-2F67-8C4C-8E8A-386A0AC3FA0A}" srcOrd="0" destOrd="0" presId="urn:microsoft.com/office/officeart/2005/8/layout/orgChart1"/>
    <dgm:cxn modelId="{B0270084-9B2F-6C4E-8497-C1ACBD09B5CB}" type="presParOf" srcId="{71AD8CC0-2F67-8C4C-8E8A-386A0AC3FA0A}" destId="{83D700A7-0C00-CE42-BFD5-AC4E2815858D}" srcOrd="0" destOrd="0" presId="urn:microsoft.com/office/officeart/2005/8/layout/orgChart1"/>
    <dgm:cxn modelId="{E9338DF7-43CD-0849-82D0-CC68CC755202}" type="presParOf" srcId="{83D700A7-0C00-CE42-BFD5-AC4E2815858D}" destId="{C72579F8-0BC7-744E-8241-4F4F2CCDBFFD}" srcOrd="0" destOrd="0" presId="urn:microsoft.com/office/officeart/2005/8/layout/orgChart1"/>
    <dgm:cxn modelId="{42748010-9114-E541-8EA4-A3A6F438399B}" type="presParOf" srcId="{83D700A7-0C00-CE42-BFD5-AC4E2815858D}" destId="{A3C3A834-6766-B847-90FB-15770D58A9E7}" srcOrd="1" destOrd="0" presId="urn:microsoft.com/office/officeart/2005/8/layout/orgChart1"/>
    <dgm:cxn modelId="{A6A39CEF-4675-F245-A396-EF0B2D0F05CF}" type="presParOf" srcId="{71AD8CC0-2F67-8C4C-8E8A-386A0AC3FA0A}" destId="{AB7C7C0E-9AFD-2F43-9195-9CB3C52E698D}" srcOrd="1" destOrd="0" presId="urn:microsoft.com/office/officeart/2005/8/layout/orgChart1"/>
    <dgm:cxn modelId="{3E943329-0C15-EC47-AB53-EB618D6EB6FD}" type="presParOf" srcId="{71AD8CC0-2F67-8C4C-8E8A-386A0AC3FA0A}" destId="{4A0C1F80-36CC-DA4D-9512-EB6C10D9A5A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D46B15-1722-964A-813E-380DF7CDCBB0}">
      <dsp:nvSpPr>
        <dsp:cNvPr id="0" name=""/>
        <dsp:cNvSpPr/>
      </dsp:nvSpPr>
      <dsp:spPr>
        <a:xfrm rot="5400000">
          <a:off x="3281532" y="811699"/>
          <a:ext cx="698691" cy="7954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67B92B-DCC6-BF43-BF48-C3FF5FE98DD0}">
      <dsp:nvSpPr>
        <dsp:cNvPr id="0" name=""/>
        <dsp:cNvSpPr/>
      </dsp:nvSpPr>
      <dsp:spPr>
        <a:xfrm>
          <a:off x="2939283" y="37186"/>
          <a:ext cx="1490461" cy="823291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Target</a:t>
          </a:r>
        </a:p>
      </dsp:txBody>
      <dsp:txXfrm>
        <a:off x="2979480" y="77383"/>
        <a:ext cx="1410067" cy="742897"/>
      </dsp:txXfrm>
    </dsp:sp>
    <dsp:sp modelId="{5AA264BC-C254-B740-A4EA-7F3A602AF6C9}">
      <dsp:nvSpPr>
        <dsp:cNvPr id="0" name=""/>
        <dsp:cNvSpPr/>
      </dsp:nvSpPr>
      <dsp:spPr>
        <a:xfrm>
          <a:off x="4272606" y="115705"/>
          <a:ext cx="855444" cy="66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E50E8B-8E1D-AC4E-A350-B95195BFE241}">
      <dsp:nvSpPr>
        <dsp:cNvPr id="0" name=""/>
        <dsp:cNvSpPr/>
      </dsp:nvSpPr>
      <dsp:spPr>
        <a:xfrm rot="5400000">
          <a:off x="4401983" y="1736527"/>
          <a:ext cx="698691" cy="7954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-7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B83C5F8-F9AF-C844-802B-AEB7AC4AA89A}">
      <dsp:nvSpPr>
        <dsp:cNvPr id="0" name=""/>
        <dsp:cNvSpPr/>
      </dsp:nvSpPr>
      <dsp:spPr>
        <a:xfrm>
          <a:off x="4055240" y="962013"/>
          <a:ext cx="1630145" cy="823291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15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8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095437" y="1002210"/>
        <a:ext cx="1549751" cy="742897"/>
      </dsp:txXfrm>
    </dsp:sp>
    <dsp:sp modelId="{F0F1B797-9EB9-8A42-A18A-E2DB57AF2155}">
      <dsp:nvSpPr>
        <dsp:cNvPr id="0" name=""/>
        <dsp:cNvSpPr/>
      </dsp:nvSpPr>
      <dsp:spPr>
        <a:xfrm>
          <a:off x="5393057" y="1040533"/>
          <a:ext cx="855444" cy="66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9A4FC-31A5-1C46-88B1-34E70B43C8AD}">
      <dsp:nvSpPr>
        <dsp:cNvPr id="0" name=""/>
        <dsp:cNvSpPr/>
      </dsp:nvSpPr>
      <dsp:spPr>
        <a:xfrm rot="5400000">
          <a:off x="5587459" y="2661355"/>
          <a:ext cx="698691" cy="7954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-14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7E4004C-6A4E-FD4B-9434-60E46321AD0B}">
      <dsp:nvSpPr>
        <dsp:cNvPr id="0" name=""/>
        <dsp:cNvSpPr/>
      </dsp:nvSpPr>
      <dsp:spPr>
        <a:xfrm>
          <a:off x="5225655" y="1886841"/>
          <a:ext cx="1377183" cy="823291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31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Verify</a:t>
          </a:r>
        </a:p>
      </dsp:txBody>
      <dsp:txXfrm>
        <a:off x="5265852" y="1927038"/>
        <a:ext cx="1296789" cy="742897"/>
      </dsp:txXfrm>
    </dsp:sp>
    <dsp:sp modelId="{52BFB1DE-7B56-DC47-8BC6-D3D3C8E70300}">
      <dsp:nvSpPr>
        <dsp:cNvPr id="0" name=""/>
        <dsp:cNvSpPr/>
      </dsp:nvSpPr>
      <dsp:spPr>
        <a:xfrm>
          <a:off x="6317185" y="1965361"/>
          <a:ext cx="855444" cy="66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DFECA97-DE71-1047-A414-6CADB840C348}">
      <dsp:nvSpPr>
        <dsp:cNvPr id="0" name=""/>
        <dsp:cNvSpPr/>
      </dsp:nvSpPr>
      <dsp:spPr>
        <a:xfrm rot="5400000">
          <a:off x="6833738" y="3586183"/>
          <a:ext cx="698691" cy="7954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-210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ECB4C1E-DACD-B647-BF15-C162F9ECA4CC}">
      <dsp:nvSpPr>
        <dsp:cNvPr id="0" name=""/>
        <dsp:cNvSpPr/>
      </dsp:nvSpPr>
      <dsp:spPr>
        <a:xfrm>
          <a:off x="6352505" y="2811669"/>
          <a:ext cx="1768523" cy="823291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478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Package</a:t>
          </a:r>
        </a:p>
      </dsp:txBody>
      <dsp:txXfrm>
        <a:off x="6392702" y="2851866"/>
        <a:ext cx="1688129" cy="742897"/>
      </dsp:txXfrm>
    </dsp:sp>
    <dsp:sp modelId="{BB233852-A50E-7B48-9A71-297036B66553}">
      <dsp:nvSpPr>
        <dsp:cNvPr id="0" name=""/>
        <dsp:cNvSpPr/>
      </dsp:nvSpPr>
      <dsp:spPr>
        <a:xfrm>
          <a:off x="7563464" y="2890189"/>
          <a:ext cx="855444" cy="66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9F57EF9-7FEC-064D-B4C3-1DB5AE2A695D}">
      <dsp:nvSpPr>
        <dsp:cNvPr id="0" name=""/>
        <dsp:cNvSpPr/>
      </dsp:nvSpPr>
      <dsp:spPr>
        <a:xfrm rot="5400000">
          <a:off x="7951642" y="4511011"/>
          <a:ext cx="698691" cy="795435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5">
            <a:tint val="50000"/>
            <a:hueOff val="0"/>
            <a:satOff val="0"/>
            <a:lumOff val="-2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A822BA-1099-0247-BBAE-2924DD852133}">
      <dsp:nvSpPr>
        <dsp:cNvPr id="0" name=""/>
        <dsp:cNvSpPr/>
      </dsp:nvSpPr>
      <dsp:spPr>
        <a:xfrm>
          <a:off x="7599160" y="3736497"/>
          <a:ext cx="1511091" cy="823291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3190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</a:p>
      </dsp:txBody>
      <dsp:txXfrm>
        <a:off x="7639357" y="3776694"/>
        <a:ext cx="1430697" cy="742897"/>
      </dsp:txXfrm>
    </dsp:sp>
    <dsp:sp modelId="{F284BC06-7B0F-9147-906E-8A8D23722EA3}">
      <dsp:nvSpPr>
        <dsp:cNvPr id="0" name=""/>
        <dsp:cNvSpPr/>
      </dsp:nvSpPr>
      <dsp:spPr>
        <a:xfrm>
          <a:off x="8485357" y="3815017"/>
          <a:ext cx="855444" cy="6654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7DB7C0-C06D-5C4E-B633-48CA21F288D5}">
      <dsp:nvSpPr>
        <dsp:cNvPr id="0" name=""/>
        <dsp:cNvSpPr/>
      </dsp:nvSpPr>
      <dsp:spPr>
        <a:xfrm>
          <a:off x="8693335" y="4661325"/>
          <a:ext cx="1572018" cy="823291"/>
        </a:xfrm>
        <a:prstGeom prst="roundRect">
          <a:avLst>
            <a:gd name="adj" fmla="val 16670"/>
          </a:avLst>
        </a:prstGeom>
        <a:solidFill>
          <a:schemeClr val="accent5">
            <a:shade val="50000"/>
            <a:hueOff val="0"/>
            <a:satOff val="0"/>
            <a:lumOff val="1595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Defend</a:t>
          </a:r>
        </a:p>
      </dsp:txBody>
      <dsp:txXfrm>
        <a:off x="8733532" y="4701522"/>
        <a:ext cx="1491624" cy="7428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AA45EF-5B71-D54A-A6EB-2181ABAECC7C}">
      <dsp:nvSpPr>
        <dsp:cNvPr id="0" name=""/>
        <dsp:cNvSpPr/>
      </dsp:nvSpPr>
      <dsp:spPr>
        <a:xfrm>
          <a:off x="3442947" y="1458489"/>
          <a:ext cx="2696537" cy="311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98"/>
              </a:lnTo>
              <a:lnTo>
                <a:pt x="2696537" y="155998"/>
              </a:lnTo>
              <a:lnTo>
                <a:pt x="2696537" y="3119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9D75DF-9D8D-6F43-B659-0A6B3E8DAD92}">
      <dsp:nvSpPr>
        <dsp:cNvPr id="0" name=""/>
        <dsp:cNvSpPr/>
      </dsp:nvSpPr>
      <dsp:spPr>
        <a:xfrm>
          <a:off x="3442947" y="1458489"/>
          <a:ext cx="898845" cy="31199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55998"/>
              </a:lnTo>
              <a:lnTo>
                <a:pt x="898845" y="155998"/>
              </a:lnTo>
              <a:lnTo>
                <a:pt x="898845" y="3119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73E5E53-F0F5-944C-B877-D322550D55C7}">
      <dsp:nvSpPr>
        <dsp:cNvPr id="0" name=""/>
        <dsp:cNvSpPr/>
      </dsp:nvSpPr>
      <dsp:spPr>
        <a:xfrm>
          <a:off x="2544101" y="1458489"/>
          <a:ext cx="898845" cy="311996"/>
        </a:xfrm>
        <a:custGeom>
          <a:avLst/>
          <a:gdLst/>
          <a:ahLst/>
          <a:cxnLst/>
          <a:rect l="0" t="0" r="0" b="0"/>
          <a:pathLst>
            <a:path>
              <a:moveTo>
                <a:pt x="898845" y="0"/>
              </a:moveTo>
              <a:lnTo>
                <a:pt x="898845" y="155998"/>
              </a:lnTo>
              <a:lnTo>
                <a:pt x="0" y="155998"/>
              </a:lnTo>
              <a:lnTo>
                <a:pt x="0" y="3119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091E10-401E-7741-91D8-99E372039017}">
      <dsp:nvSpPr>
        <dsp:cNvPr id="0" name=""/>
        <dsp:cNvSpPr/>
      </dsp:nvSpPr>
      <dsp:spPr>
        <a:xfrm>
          <a:off x="746409" y="1458489"/>
          <a:ext cx="2696537" cy="311996"/>
        </a:xfrm>
        <a:custGeom>
          <a:avLst/>
          <a:gdLst/>
          <a:ahLst/>
          <a:cxnLst/>
          <a:rect l="0" t="0" r="0" b="0"/>
          <a:pathLst>
            <a:path>
              <a:moveTo>
                <a:pt x="2696537" y="0"/>
              </a:moveTo>
              <a:lnTo>
                <a:pt x="2696537" y="155998"/>
              </a:lnTo>
              <a:lnTo>
                <a:pt x="0" y="155998"/>
              </a:lnTo>
              <a:lnTo>
                <a:pt x="0" y="311996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97036E-3660-D84E-85C5-B09DDBAD661A}">
      <dsp:nvSpPr>
        <dsp:cNvPr id="0" name=""/>
        <dsp:cNvSpPr/>
      </dsp:nvSpPr>
      <dsp:spPr>
        <a:xfrm>
          <a:off x="2700099" y="715641"/>
          <a:ext cx="1485695" cy="74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Journalist</a:t>
          </a:r>
        </a:p>
      </dsp:txBody>
      <dsp:txXfrm>
        <a:off x="2700099" y="715641"/>
        <a:ext cx="1485695" cy="742847"/>
      </dsp:txXfrm>
    </dsp:sp>
    <dsp:sp modelId="{81E411E9-49B6-714D-AED3-0DA718E6AFF8}">
      <dsp:nvSpPr>
        <dsp:cNvPr id="0" name=""/>
        <dsp:cNvSpPr/>
      </dsp:nvSpPr>
      <dsp:spPr>
        <a:xfrm>
          <a:off x="3561" y="1770485"/>
          <a:ext cx="1485695" cy="74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</a:t>
          </a:r>
        </a:p>
      </dsp:txBody>
      <dsp:txXfrm>
        <a:off x="3561" y="1770485"/>
        <a:ext cx="1485695" cy="742847"/>
      </dsp:txXfrm>
    </dsp:sp>
    <dsp:sp modelId="{C24CCA6C-6752-C64D-8555-3ECD24419F88}">
      <dsp:nvSpPr>
        <dsp:cNvPr id="0" name=""/>
        <dsp:cNvSpPr/>
      </dsp:nvSpPr>
      <dsp:spPr>
        <a:xfrm>
          <a:off x="1801253" y="1770485"/>
          <a:ext cx="1485695" cy="74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</a:t>
          </a:r>
        </a:p>
      </dsp:txBody>
      <dsp:txXfrm>
        <a:off x="1801253" y="1770485"/>
        <a:ext cx="1485695" cy="742847"/>
      </dsp:txXfrm>
    </dsp:sp>
    <dsp:sp modelId="{6BA491A4-9A57-034E-A06F-1503F06BF361}">
      <dsp:nvSpPr>
        <dsp:cNvPr id="0" name=""/>
        <dsp:cNvSpPr/>
      </dsp:nvSpPr>
      <dsp:spPr>
        <a:xfrm>
          <a:off x="3598945" y="1770485"/>
          <a:ext cx="1485695" cy="74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Investigative</a:t>
          </a:r>
        </a:p>
      </dsp:txBody>
      <dsp:txXfrm>
        <a:off x="3598945" y="1770485"/>
        <a:ext cx="1485695" cy="742847"/>
      </dsp:txXfrm>
    </dsp:sp>
    <dsp:sp modelId="{0A5819B1-266A-8F48-A192-0C8F71BEC4E1}">
      <dsp:nvSpPr>
        <dsp:cNvPr id="0" name=""/>
        <dsp:cNvSpPr/>
      </dsp:nvSpPr>
      <dsp:spPr>
        <a:xfrm>
          <a:off x="5396636" y="1770485"/>
          <a:ext cx="1485695" cy="74284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Partisan</a:t>
          </a:r>
        </a:p>
      </dsp:txBody>
      <dsp:txXfrm>
        <a:off x="5396636" y="1770485"/>
        <a:ext cx="1485695" cy="74284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3A241E-2663-4244-8BF8-0A937E63D3D7}">
      <dsp:nvSpPr>
        <dsp:cNvPr id="0" name=""/>
        <dsp:cNvSpPr/>
      </dsp:nvSpPr>
      <dsp:spPr>
        <a:xfrm>
          <a:off x="2383630" y="979084"/>
          <a:ext cx="1686436" cy="2926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46343"/>
              </a:lnTo>
              <a:lnTo>
                <a:pt x="1686436" y="146343"/>
              </a:lnTo>
              <a:lnTo>
                <a:pt x="1686436" y="2926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16C220-4038-B249-AE71-B7F3416B7DFF}">
      <dsp:nvSpPr>
        <dsp:cNvPr id="0" name=""/>
        <dsp:cNvSpPr/>
      </dsp:nvSpPr>
      <dsp:spPr>
        <a:xfrm>
          <a:off x="2337910" y="979084"/>
          <a:ext cx="91440" cy="292687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26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60E7BA5-EB4E-D54B-8357-927622989F91}">
      <dsp:nvSpPr>
        <dsp:cNvPr id="0" name=""/>
        <dsp:cNvSpPr/>
      </dsp:nvSpPr>
      <dsp:spPr>
        <a:xfrm>
          <a:off x="697194" y="979084"/>
          <a:ext cx="1686436" cy="292687"/>
        </a:xfrm>
        <a:custGeom>
          <a:avLst/>
          <a:gdLst/>
          <a:ahLst/>
          <a:cxnLst/>
          <a:rect l="0" t="0" r="0" b="0"/>
          <a:pathLst>
            <a:path>
              <a:moveTo>
                <a:pt x="1686436" y="0"/>
              </a:moveTo>
              <a:lnTo>
                <a:pt x="1686436" y="146343"/>
              </a:lnTo>
              <a:lnTo>
                <a:pt x="0" y="146343"/>
              </a:lnTo>
              <a:lnTo>
                <a:pt x="0" y="292687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43A2C3-AB29-9F4F-B660-98EA2F8E8588}">
      <dsp:nvSpPr>
        <dsp:cNvPr id="0" name=""/>
        <dsp:cNvSpPr/>
      </dsp:nvSpPr>
      <dsp:spPr>
        <a:xfrm>
          <a:off x="1686756" y="282209"/>
          <a:ext cx="1393748" cy="6968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Interested Party</a:t>
          </a:r>
        </a:p>
      </dsp:txBody>
      <dsp:txXfrm>
        <a:off x="1686756" y="282209"/>
        <a:ext cx="1393748" cy="696874"/>
      </dsp:txXfrm>
    </dsp:sp>
    <dsp:sp modelId="{01419468-33E8-504C-9954-09459B60A714}">
      <dsp:nvSpPr>
        <dsp:cNvPr id="0" name=""/>
        <dsp:cNvSpPr/>
      </dsp:nvSpPr>
      <dsp:spPr>
        <a:xfrm>
          <a:off x="320" y="1271771"/>
          <a:ext cx="1393748" cy="6968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Subject</a:t>
          </a:r>
        </a:p>
      </dsp:txBody>
      <dsp:txXfrm>
        <a:off x="320" y="1271771"/>
        <a:ext cx="1393748" cy="696874"/>
      </dsp:txXfrm>
    </dsp:sp>
    <dsp:sp modelId="{22109327-EE3E-1D4B-BF56-D31FB0674F5C}">
      <dsp:nvSpPr>
        <dsp:cNvPr id="0" name=""/>
        <dsp:cNvSpPr/>
      </dsp:nvSpPr>
      <dsp:spPr>
        <a:xfrm>
          <a:off x="1686756" y="1271771"/>
          <a:ext cx="1393748" cy="6968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Opponent</a:t>
          </a:r>
        </a:p>
      </dsp:txBody>
      <dsp:txXfrm>
        <a:off x="1686756" y="1271771"/>
        <a:ext cx="1393748" cy="696874"/>
      </dsp:txXfrm>
    </dsp:sp>
    <dsp:sp modelId="{35CCEC1C-95C4-8C45-8549-FB093FEE6D18}">
      <dsp:nvSpPr>
        <dsp:cNvPr id="0" name=""/>
        <dsp:cNvSpPr/>
      </dsp:nvSpPr>
      <dsp:spPr>
        <a:xfrm>
          <a:off x="3373192" y="1271771"/>
          <a:ext cx="1393748" cy="69687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Group</a:t>
          </a:r>
        </a:p>
      </dsp:txBody>
      <dsp:txXfrm>
        <a:off x="3373192" y="1271771"/>
        <a:ext cx="1393748" cy="6968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72579F8-0BC7-744E-8241-4F4F2CCDBFFD}">
      <dsp:nvSpPr>
        <dsp:cNvPr id="0" name=""/>
        <dsp:cNvSpPr/>
      </dsp:nvSpPr>
      <dsp:spPr>
        <a:xfrm>
          <a:off x="39307" y="0"/>
          <a:ext cx="1700434" cy="850217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Self Publish</a:t>
          </a:r>
        </a:p>
      </dsp:txBody>
      <dsp:txXfrm>
        <a:off x="39307" y="0"/>
        <a:ext cx="1700434" cy="8502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6093-6455-F446-8EED-64B5DB505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236F1-12EA-0442-B2DB-82AAD0E6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F510-8B74-5145-87AF-4AD87D8E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441E-7F5D-F944-85E3-21B91A4B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5DFD-B902-9C40-90BC-0B43D8BB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D065-71BA-DA41-9C12-10508283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5FAD4-DE73-DC41-8E3C-A93D9FA5A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503CC-A91D-DC4F-BB7E-DB918A9A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4E6D9-8D14-F947-A4FE-7D92F412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1EDA3-71D5-8945-8EB0-9991BABC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353DF-0A1B-0B4D-A913-DF72EFDEC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8E5A2-7CE3-224D-B044-EECCD2974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78152-70C6-464A-BF15-25E4523C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181A6-3CCE-444C-AA9F-49AFAB71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18E1-1070-0E4B-A83E-112A1299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43CE-5709-5448-A654-AC9445D4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D8CF-A121-7E41-B4EF-91B2D15E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D5BE2-0170-8042-90CD-DB41FA33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42786-22A3-C34B-85E2-31CC44D0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FA9BF-0DB8-F54D-84F0-FA5853B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5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3E68-A277-BD41-951D-99856279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D27B-BEFE-8D44-B834-BAEAA05D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3F6F-640B-3143-9F2F-D4A3F1E0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92689-B1A4-EA44-989C-12C44AAE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FD21-B509-AE4A-86FE-D5C5FA63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8685-153B-A94B-8E18-3DAEB3E6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8186-B7C5-9A48-A4C3-A74EE8FA9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E13A-55DE-F540-AFC8-F67AD061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50C0-FB9E-0E40-995E-67010BB7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C5A35-59C0-4847-8BE4-BBB387C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4A008-4C9D-CB4F-91BC-40B60934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89A4-EEF9-8C49-AB16-3804DF3F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3D4EE-883B-9541-A246-A3928BD0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D810C-BC52-204D-B6E4-48B536C9D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58487-D49C-104F-A9F9-2F76A78ED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4A92B-4BE8-4945-A938-AAC4B80E8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4BF14-6CAC-B64D-9D05-26B83CE7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28B502-C74C-1F4E-B6A5-E4848D52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DAEF4-2635-2845-8B25-1647985E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E012-8AFE-F448-AE92-52375A11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A4DF7-2774-AF45-B86C-C1B55907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9F399-B2D3-844F-B5FA-2635025B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5AD47-AB4A-5041-A6F0-165A0DAB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9A374-CC8F-8747-B433-789B0786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46520-272F-C04A-9556-D977D5C1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FC024-A38A-4643-B84B-2F6EE2AA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581D-1249-A345-82E1-4013A864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DA55-DD36-364A-8331-57DE19BA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60863-60D9-FF44-88BA-EB2798823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87EA3-5D50-FC4F-848D-79325F5D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E5AB-F897-694A-ACEC-6F9945B1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7D5B0-AB8B-304A-97FB-989CE6DA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DF5C-ABCE-6C45-8694-B7C2C148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29D55-1D9D-2147-A1BD-9C13F530E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69A44-AEFC-2F40-8536-ECF4DC369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D762-8955-D844-B2B3-E66EB08E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3047-4C9F-8448-B041-729CDAA8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150B5-FF0B-4640-A785-13EBDB52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7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1FBD4-DFB7-FA42-9789-98AC7366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A9C76-AD1C-2A41-8A1B-5A0923C9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83A50-8876-594F-B54C-464353C13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64A3A-D225-9C4E-B983-BD3BB42A6735}" type="datetimeFigureOut">
              <a:rPr lang="en-US" smtClean="0"/>
              <a:t>8/9/18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4C074-A51A-9D43-9F62-CDB267AC7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9230-83DA-CB4E-810D-0704A0BED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aramond" panose="02020404030301010803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diagramLayout" Target="../diagrams/layout4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12" Type="http://schemas.openxmlformats.org/officeDocument/2006/relationships/diagramData" Target="../diagrams/data4.xml"/><Relationship Id="rId2" Type="http://schemas.openxmlformats.org/officeDocument/2006/relationships/diagramData" Target="../diagrams/data2.xml"/><Relationship Id="rId1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5" Type="http://schemas.openxmlformats.org/officeDocument/2006/relationships/diagramColors" Target="../diagrams/colors4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Relationship Id="rId14" Type="http://schemas.openxmlformats.org/officeDocument/2006/relationships/diagramQuickStyle" Target="../diagrams/quickStyl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7D79-5E69-2047-A6BB-379551C13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731" y="859604"/>
            <a:ext cx="969053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Applied OSINT For Politics: Turning Open Data Into News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6620AF-98A9-974A-8AF2-1A5D7A344156}"/>
              </a:ext>
            </a:extLst>
          </p:cNvPr>
          <p:cNvSpPr txBox="1"/>
          <p:nvPr/>
        </p:nvSpPr>
        <p:spPr>
          <a:xfrm>
            <a:off x="3484179" y="3899338"/>
            <a:ext cx="52236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@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lloydamiller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github.com</a:t>
            </a:r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3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lloydamiller</a:t>
            </a:r>
            <a:endParaRPr 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9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Order Of Attention</a:t>
            </a:r>
          </a:p>
          <a:p>
            <a:pPr marL="0" indent="0" algn="ctr">
              <a:buNone/>
            </a:pPr>
            <a:r>
              <a:rPr lang="en-US" sz="6600" dirty="0"/>
              <a:t>Reprehensible</a:t>
            </a:r>
          </a:p>
          <a:p>
            <a:pPr marL="0" indent="0" algn="ctr">
              <a:buNone/>
            </a:pPr>
            <a:r>
              <a:rPr lang="en-US" sz="6000" dirty="0"/>
              <a:t>Hypocritical</a:t>
            </a:r>
          </a:p>
          <a:p>
            <a:pPr marL="0" indent="0" algn="ctr">
              <a:buNone/>
            </a:pPr>
            <a:r>
              <a:rPr lang="en-US" sz="5400" dirty="0"/>
              <a:t>Immoral</a:t>
            </a:r>
          </a:p>
          <a:p>
            <a:pPr marL="0" indent="0" algn="ctr">
              <a:buNone/>
            </a:pPr>
            <a:r>
              <a:rPr lang="en-US" sz="4800" dirty="0"/>
              <a:t>Illegal</a:t>
            </a:r>
          </a:p>
          <a:p>
            <a:pPr marL="0" indent="0" algn="ctr">
              <a:buNone/>
            </a:pPr>
            <a:r>
              <a:rPr lang="en-US" sz="3600" dirty="0"/>
              <a:t>Unethical</a:t>
            </a:r>
          </a:p>
        </p:txBody>
      </p:sp>
    </p:spTree>
    <p:extLst>
      <p:ext uri="{BB962C8B-B14F-4D97-AF65-F5344CB8AC3E}">
        <p14:creationId xmlns:p14="http://schemas.microsoft.com/office/powerpoint/2010/main" val="115261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CE58-5F1D-B148-886C-112E4C7F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Need To Consider When You Fleshing Out A Story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1B02B-DBA9-5047-8984-E4E56C203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44200" cy="4351338"/>
          </a:xfrm>
        </p:spPr>
        <p:txBody>
          <a:bodyPr>
            <a:normAutofit/>
          </a:bodyPr>
          <a:lstStyle/>
          <a:p>
            <a:r>
              <a:rPr lang="en-US" sz="3600" dirty="0"/>
              <a:t>Why does this matter?</a:t>
            </a:r>
          </a:p>
          <a:p>
            <a:r>
              <a:rPr lang="en-US" sz="3600" dirty="0"/>
              <a:t>Has this happened before?</a:t>
            </a:r>
          </a:p>
          <a:p>
            <a:r>
              <a:rPr lang="en-US" sz="3600" dirty="0"/>
              <a:t>Who is your intended audience and why will they care?</a:t>
            </a:r>
          </a:p>
          <a:p>
            <a:r>
              <a:rPr lang="en-US" sz="3600" dirty="0"/>
              <a:t>Who knows more about this subject that you?</a:t>
            </a:r>
          </a:p>
          <a:p>
            <a:r>
              <a:rPr lang="en-US" sz="3600" dirty="0"/>
              <a:t>Are you willing to stake your reputation on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00143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Ways To Release OSINT</a:t>
            </a:r>
          </a:p>
          <a:p>
            <a:pPr marL="0" indent="0" algn="ctr">
              <a:buNone/>
            </a:pPr>
            <a:endParaRPr lang="en-US" sz="5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736856-7C8D-6F4B-B1CA-2DB2B4AC8B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23625233"/>
              </p:ext>
            </p:extLst>
          </p:nvPr>
        </p:nvGraphicFramePr>
        <p:xfrm>
          <a:off x="2817359" y="640664"/>
          <a:ext cx="6885894" cy="3228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84296BB6-8128-394E-A39A-59DB1ECF4E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61906092"/>
              </p:ext>
            </p:extLst>
          </p:nvPr>
        </p:nvGraphicFramePr>
        <p:xfrm>
          <a:off x="3876675" y="3310265"/>
          <a:ext cx="4767261" cy="2250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217CC41C-8D7D-3A4D-B1DE-A54633AAEA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2695907"/>
              </p:ext>
            </p:extLst>
          </p:nvPr>
        </p:nvGraphicFramePr>
        <p:xfrm>
          <a:off x="5370780" y="5634319"/>
          <a:ext cx="1779050" cy="8505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</p:spTree>
    <p:extLst>
      <p:ext uri="{BB962C8B-B14F-4D97-AF65-F5344CB8AC3E}">
        <p14:creationId xmlns:p14="http://schemas.microsoft.com/office/powerpoint/2010/main" val="20593893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Pitching A Story</a:t>
            </a:r>
          </a:p>
          <a:p>
            <a:pPr marL="0" indent="0" algn="ctr">
              <a:buNone/>
            </a:pPr>
            <a:endParaRPr lang="en-US" sz="2000" b="1" dirty="0"/>
          </a:p>
          <a:p>
            <a:pPr lvl="5"/>
            <a:r>
              <a:rPr lang="en-US" sz="4400" b="1" dirty="0"/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 the reporter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small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prepared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Don’t over-promise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honest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954383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Self-Publishing</a:t>
            </a:r>
          </a:p>
          <a:p>
            <a:pPr marL="0" indent="0" algn="ctr">
              <a:buNone/>
            </a:pPr>
            <a:endParaRPr lang="en-US" sz="2000" b="1" dirty="0"/>
          </a:p>
          <a:p>
            <a:pPr lvl="5"/>
            <a:r>
              <a:rPr lang="en-US" sz="4400" b="1" dirty="0"/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Keep It Simple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 Charts/Graphics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Cautious With Humor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Your existing audience ≠ your target audience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Promote And Pitch</a:t>
            </a:r>
          </a:p>
          <a:p>
            <a:pPr lvl="5"/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5"/>
            <a:endParaRPr lang="en-US" sz="3600" dirty="0"/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190000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600" b="1" dirty="0"/>
          </a:p>
          <a:p>
            <a:pPr marL="0" indent="0" algn="ctr">
              <a:buNone/>
            </a:pPr>
            <a:r>
              <a:rPr lang="en-US" sz="6600" b="1" dirty="0"/>
              <a:t>OSINT In 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7523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Out Before The Financial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member of the United States Congress was officially alerted of the impending financial crisis, and sold off significant stock holdings before those warnings were made public.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News Reports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Legislative Records</a:t>
            </a:r>
          </a:p>
        </p:txBody>
      </p:sp>
    </p:spTree>
    <p:extLst>
      <p:ext uri="{BB962C8B-B14F-4D97-AF65-F5344CB8AC3E}">
        <p14:creationId xmlns:p14="http://schemas.microsoft.com/office/powerpoint/2010/main" val="16967704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Out Before The Financial Crisis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4EC39B-B623-1D41-8C90-9B059008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540" y="1615418"/>
            <a:ext cx="5680260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73D45-8EE2-9A47-B543-660B4DDA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43" y="1447800"/>
            <a:ext cx="3345123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483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Money Laundering Campaign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The family of a member of the United States Congress illegally loaned the member hundreds of thousands of dollars for his political campaign, violating campaign finance laws.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</a:t>
            </a:r>
          </a:p>
        </p:txBody>
      </p:sp>
    </p:spTree>
    <p:extLst>
      <p:ext uri="{BB962C8B-B14F-4D97-AF65-F5344CB8AC3E}">
        <p14:creationId xmlns:p14="http://schemas.microsoft.com/office/powerpoint/2010/main" val="27839137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Money Laundering Campaign Contributions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1435FA-FBCC-A541-AD87-896136E5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2954"/>
            <a:ext cx="5215759" cy="204525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5B302-3C13-EC4D-AAF9-EC3E13C8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408211"/>
            <a:ext cx="5215759" cy="858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276ED-5B06-2B4A-85EF-456BC7A7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33" y="2465630"/>
            <a:ext cx="5859188" cy="1482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0ED52-FE36-A741-97D8-788D64DAEB78}"/>
              </a:ext>
            </a:extLst>
          </p:cNvPr>
          <p:cNvSpPr txBox="1"/>
          <p:nvPr/>
        </p:nvSpPr>
        <p:spPr>
          <a:xfrm>
            <a:off x="2027181" y="2026821"/>
            <a:ext cx="1764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30100-5214-E54F-A898-AA49EF49DC35}"/>
              </a:ext>
            </a:extLst>
          </p:cNvPr>
          <p:cNvSpPr txBox="1"/>
          <p:nvPr/>
        </p:nvSpPr>
        <p:spPr>
          <a:xfrm>
            <a:off x="8045011" y="2026821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2015</a:t>
            </a:r>
          </a:p>
        </p:txBody>
      </p:sp>
    </p:spTree>
    <p:extLst>
      <p:ext uri="{BB962C8B-B14F-4D97-AF65-F5344CB8AC3E}">
        <p14:creationId xmlns:p14="http://schemas.microsoft.com/office/powerpoint/2010/main" val="31323950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We Will Cover Today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742950" indent="-742950">
              <a:buFont typeface="+mj-lt"/>
              <a:buAutoNum type="arabicPeriod"/>
            </a:pPr>
            <a:r>
              <a:rPr lang="en-US" sz="4000" dirty="0"/>
              <a:t>How to investigate public figures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OSINT resources unique to public figures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Reporting discoveries for public good</a:t>
            </a:r>
          </a:p>
          <a:p>
            <a:pPr marL="742950" indent="-742950">
              <a:buFont typeface="+mj-lt"/>
              <a:buAutoNum type="arabicPeriod"/>
            </a:pPr>
            <a:r>
              <a:rPr lang="en-US" sz="4000" dirty="0"/>
              <a:t>Examples of how this works in the real world</a:t>
            </a:r>
          </a:p>
          <a:p>
            <a:pPr marL="0" indent="0">
              <a:buNone/>
            </a:pP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1124698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$300,000 On A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U.S. Senator purchased a brand new home at a steep discount from a major campaign donor.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Reports</a:t>
            </a:r>
          </a:p>
          <a:p>
            <a:pPr marL="0" indent="0">
              <a:buNone/>
            </a:pPr>
            <a:r>
              <a:rPr lang="en-US" dirty="0"/>
              <a:t>County Registrar of Deeds</a:t>
            </a:r>
          </a:p>
          <a:p>
            <a:pPr marL="0" indent="0">
              <a:buNone/>
            </a:pPr>
            <a:r>
              <a:rPr lang="en-US" dirty="0"/>
              <a:t>Campaign Finance Records</a:t>
            </a:r>
          </a:p>
        </p:txBody>
      </p:sp>
    </p:spTree>
    <p:extLst>
      <p:ext uri="{BB962C8B-B14F-4D97-AF65-F5344CB8AC3E}">
        <p14:creationId xmlns:p14="http://schemas.microsoft.com/office/powerpoint/2010/main" val="703415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$300,000 On A Home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086D6-C4EB-8E46-9D49-64559AFB8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644" y="2662091"/>
            <a:ext cx="5635902" cy="25725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A0DB8-6303-654E-9F76-1A0FAAAE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7" y="2640792"/>
            <a:ext cx="5078519" cy="70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68AFB-373B-8241-9E9C-FA1D036A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58" y="1802694"/>
            <a:ext cx="2805165" cy="668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EEFF61-CD7D-A641-9399-249DA8757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87" y="3597046"/>
            <a:ext cx="5188115" cy="176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F0DE3A-CC8E-164C-9171-8D3275D70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554" y="1690688"/>
            <a:ext cx="2084332" cy="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703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member of Congress fraudulently spent taxpayer and campaign money to enrich himself and support his lifestyle. And, like, a bunch of other bad stuff, too.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Legislature Disbursements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Reports</a:t>
            </a:r>
          </a:p>
          <a:p>
            <a:pPr marL="0" indent="0">
              <a:buNone/>
            </a:pPr>
            <a:r>
              <a:rPr lang="en-US" dirty="0"/>
              <a:t>Business Registration</a:t>
            </a:r>
          </a:p>
          <a:p>
            <a:pPr marL="0" indent="0">
              <a:buNone/>
            </a:pPr>
            <a:r>
              <a:rPr lang="en-US" dirty="0"/>
              <a:t>Property Records</a:t>
            </a:r>
          </a:p>
        </p:txBody>
      </p:sp>
    </p:spTree>
    <p:extLst>
      <p:ext uri="{BB962C8B-B14F-4D97-AF65-F5344CB8AC3E}">
        <p14:creationId xmlns:p14="http://schemas.microsoft.com/office/powerpoint/2010/main" val="11482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9175E-B60B-0B44-9DA4-4AB4ED6A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96" y="1459265"/>
            <a:ext cx="3936125" cy="51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56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2BC2B-01CA-704F-9E2F-9F9F7898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379"/>
            <a:ext cx="12192000" cy="188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6BB1A-49F6-4542-B787-2C834E01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63" y="3363310"/>
            <a:ext cx="3944881" cy="29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518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47D1B-82BC-7447-924A-D0748039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27300"/>
            <a:ext cx="11087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06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26FEE-CFD4-FA4D-A097-A16C8E57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454"/>
            <a:ext cx="12192000" cy="1723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4EBA6-3FE2-E547-8953-47B5A9CC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43" y="3838465"/>
            <a:ext cx="8166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66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Fraud Is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Types of voter fraud to find with OSINT</a:t>
            </a:r>
          </a:p>
          <a:p>
            <a:pPr>
              <a:buFontTx/>
              <a:buChar char="-"/>
            </a:pPr>
            <a:r>
              <a:rPr lang="en-US" dirty="0"/>
              <a:t>Duplicate Voting</a:t>
            </a:r>
          </a:p>
          <a:p>
            <a:pPr>
              <a:buFontTx/>
              <a:buChar char="-"/>
            </a:pPr>
            <a:r>
              <a:rPr lang="en-US" dirty="0"/>
              <a:t>False Registration</a:t>
            </a:r>
          </a:p>
          <a:p>
            <a:pPr>
              <a:buFontTx/>
              <a:buChar char="-"/>
            </a:pPr>
            <a:r>
              <a:rPr lang="en-US" dirty="0"/>
              <a:t>Ballot Petition Fraud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Voter Registration Forms &amp; Histories</a:t>
            </a:r>
          </a:p>
          <a:p>
            <a:pPr marL="0" indent="0">
              <a:buNone/>
            </a:pPr>
            <a:r>
              <a:rPr lang="en-US" dirty="0"/>
              <a:t>Property Tax Records</a:t>
            </a:r>
          </a:p>
          <a:p>
            <a:pPr marL="0" indent="0">
              <a:buNone/>
            </a:pPr>
            <a:r>
              <a:rPr lang="en-US" dirty="0"/>
              <a:t>Public Records Requests</a:t>
            </a:r>
          </a:p>
        </p:txBody>
      </p:sp>
    </p:spTree>
    <p:extLst>
      <p:ext uri="{BB962C8B-B14F-4D97-AF65-F5344CB8AC3E}">
        <p14:creationId xmlns:p14="http://schemas.microsoft.com/office/powerpoint/2010/main" val="2525807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150-4FE2-164A-9F34-AEC53D44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OSINT Applied To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Resume Exaggeration: </a:t>
            </a:r>
            <a:r>
              <a:rPr lang="en-US" dirty="0"/>
              <a:t>stolen valor and resume inflation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Straw Donors: </a:t>
            </a:r>
            <a:r>
              <a:rPr lang="en-US" dirty="0"/>
              <a:t>lower wage workers donating large sums to same politician as the company CEO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Plagiarism: </a:t>
            </a:r>
            <a:r>
              <a:rPr lang="en-US" dirty="0"/>
              <a:t>matching unique phrases in writing authored by a public figure (speeches, too)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Planes And Yachts: </a:t>
            </a:r>
            <a:r>
              <a:rPr lang="en-US" dirty="0"/>
              <a:t>tracking movements of the wealthy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Web Research: </a:t>
            </a:r>
            <a:r>
              <a:rPr lang="en-US" dirty="0"/>
              <a:t>DNS records, google tracking codes, archived pages </a:t>
            </a:r>
          </a:p>
        </p:txBody>
      </p:sp>
    </p:spTree>
    <p:extLst>
      <p:ext uri="{BB962C8B-B14F-4D97-AF65-F5344CB8AC3E}">
        <p14:creationId xmlns:p14="http://schemas.microsoft.com/office/powerpoint/2010/main" val="582008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150-4FE2-164A-9F34-AEC53D44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Records Requests!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 be afraid to ask a government entity for a document, they almost always MUST give it to you.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Be specific</a:t>
            </a:r>
          </a:p>
          <a:p>
            <a:r>
              <a:rPr lang="en-US" dirty="0"/>
              <a:t>Prepare to wait</a:t>
            </a:r>
          </a:p>
          <a:p>
            <a:r>
              <a:rPr lang="en-US" dirty="0"/>
              <a:t>If you hit a wall, ask for help</a:t>
            </a:r>
          </a:p>
          <a:p>
            <a:r>
              <a:rPr lang="en-US" dirty="0"/>
              <a:t>Public records requests are usually public records</a:t>
            </a:r>
          </a:p>
        </p:txBody>
      </p:sp>
    </p:spTree>
    <p:extLst>
      <p:ext uri="{BB962C8B-B14F-4D97-AF65-F5344CB8AC3E}">
        <p14:creationId xmlns:p14="http://schemas.microsoft.com/office/powerpoint/2010/main" val="155615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68062F-33DE-E844-9E2F-9BF7C6AF2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84320043"/>
              </p:ext>
            </p:extLst>
          </p:nvPr>
        </p:nvGraphicFramePr>
        <p:xfrm>
          <a:off x="-1643744" y="704825"/>
          <a:ext cx="12703629" cy="55218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1ED827E-716E-2242-9EEB-2185B5EBC3AC}"/>
              </a:ext>
            </a:extLst>
          </p:cNvPr>
          <p:cNvSpPr txBox="1">
            <a:spLocks/>
          </p:cNvSpPr>
          <p:nvPr/>
        </p:nvSpPr>
        <p:spPr>
          <a:xfrm>
            <a:off x="4082142" y="217714"/>
            <a:ext cx="7882384" cy="1698171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The Political OSINT Process</a:t>
            </a:r>
          </a:p>
        </p:txBody>
      </p:sp>
    </p:spTree>
    <p:extLst>
      <p:ext uri="{BB962C8B-B14F-4D97-AF65-F5344CB8AC3E}">
        <p14:creationId xmlns:p14="http://schemas.microsoft.com/office/powerpoint/2010/main" val="12181228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4400" b="1" dirty="0"/>
              <a:t>Thank you.</a:t>
            </a:r>
          </a:p>
          <a:p>
            <a:pPr marL="0" indent="0" algn="ctr">
              <a:buNone/>
            </a:pPr>
            <a:endParaRPr lang="en-US" sz="4400" b="1" dirty="0"/>
          </a:p>
          <a:p>
            <a:pPr marL="0" indent="0" algn="ctr">
              <a:buNone/>
            </a:pPr>
            <a:r>
              <a:rPr lang="en-US" sz="4400" b="1" dirty="0"/>
              <a:t>Now go out there and find something.</a:t>
            </a:r>
            <a:endParaRPr lang="en-US" sz="4400" dirty="0"/>
          </a:p>
        </p:txBody>
      </p:sp>
    </p:spTree>
    <p:extLst>
      <p:ext uri="{BB962C8B-B14F-4D97-AF65-F5344CB8AC3E}">
        <p14:creationId xmlns:p14="http://schemas.microsoft.com/office/powerpoint/2010/main" val="505507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Investigate Public Figures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600" dirty="0"/>
              <a:t>What are you trying to accomplish and why</a:t>
            </a:r>
          </a:p>
          <a:p>
            <a:r>
              <a:rPr lang="en-US" sz="3600" dirty="0"/>
              <a:t>Avoid the spotlight</a:t>
            </a:r>
          </a:p>
          <a:p>
            <a:r>
              <a:rPr lang="en-US" sz="3600" dirty="0"/>
              <a:t>Dumpster diving is bad</a:t>
            </a:r>
          </a:p>
          <a:p>
            <a:r>
              <a:rPr lang="en-US" sz="3600" dirty="0"/>
              <a:t>Research before you search</a:t>
            </a:r>
          </a:p>
          <a:p>
            <a:r>
              <a:rPr lang="en-US" sz="3600" dirty="0"/>
              <a:t>Triage your time</a:t>
            </a:r>
          </a:p>
          <a:p>
            <a:r>
              <a:rPr lang="en-US" sz="3600" dirty="0"/>
              <a:t>Understand the law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775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Sources &amp; Tools For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Campaign Finance </a:t>
            </a:r>
          </a:p>
          <a:p>
            <a:r>
              <a:rPr lang="en-US" sz="3200" dirty="0"/>
              <a:t>Personal Financial Disclosure</a:t>
            </a:r>
          </a:p>
          <a:p>
            <a:r>
              <a:rPr lang="en-US" sz="3200" dirty="0"/>
              <a:t>Legislative Office Disbursements</a:t>
            </a:r>
          </a:p>
          <a:p>
            <a:r>
              <a:rPr lang="en-US" sz="3200" dirty="0"/>
              <a:t>Voter Records</a:t>
            </a:r>
          </a:p>
          <a:p>
            <a:r>
              <a:rPr lang="en-US" sz="3200" dirty="0"/>
              <a:t>Business Registrations</a:t>
            </a:r>
          </a:p>
          <a:p>
            <a:r>
              <a:rPr lang="en-US" sz="3200" dirty="0"/>
              <a:t>County Property Records</a:t>
            </a:r>
          </a:p>
          <a:p>
            <a:r>
              <a:rPr lang="en-US" sz="3200" dirty="0"/>
              <a:t>Public Records Requests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4C00FC-AC49-8041-AEEA-CBC6FB8DC8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8290" y="1393371"/>
            <a:ext cx="6786675" cy="5829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9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Campaign Finance OSINT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Donors (home addresses, employers)</a:t>
            </a:r>
          </a:p>
          <a:p>
            <a:r>
              <a:rPr lang="en-US" sz="3200" dirty="0"/>
              <a:t>Campaign Staff (home addresses, salaries)</a:t>
            </a:r>
          </a:p>
          <a:p>
            <a:r>
              <a:rPr lang="en-US" sz="3200" dirty="0"/>
              <a:t>Vendors</a:t>
            </a:r>
          </a:p>
          <a:p>
            <a:pPr lvl="1"/>
            <a:r>
              <a:rPr lang="en-US" sz="3200" dirty="0"/>
              <a:t>Consultants</a:t>
            </a:r>
          </a:p>
          <a:p>
            <a:pPr lvl="1"/>
            <a:r>
              <a:rPr lang="en-US" sz="3200" dirty="0"/>
              <a:t>Software</a:t>
            </a:r>
          </a:p>
          <a:p>
            <a:pPr lvl="1"/>
            <a:r>
              <a:rPr lang="en-US" sz="3200" dirty="0"/>
              <a:t>Office Space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F9A1BE-E2A1-AD4F-89CD-5B3BEF16E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129" y="3443289"/>
            <a:ext cx="7676743" cy="253365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025714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Financial Disclosure OSINT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55"/>
            <a:ext cx="10515600" cy="4351338"/>
          </a:xfrm>
        </p:spPr>
        <p:txBody>
          <a:bodyPr/>
          <a:lstStyle/>
          <a:p>
            <a:r>
              <a:rPr lang="en-US" sz="3200" dirty="0"/>
              <a:t>Owned property</a:t>
            </a:r>
          </a:p>
          <a:p>
            <a:r>
              <a:rPr lang="en-US" sz="3200" dirty="0"/>
              <a:t>Business interests</a:t>
            </a:r>
          </a:p>
          <a:p>
            <a:r>
              <a:rPr lang="en-US" sz="3200" dirty="0"/>
              <a:t>Income sources</a:t>
            </a:r>
          </a:p>
          <a:p>
            <a:r>
              <a:rPr lang="en-US" sz="3200" dirty="0"/>
              <a:t>Mortgages, car loans</a:t>
            </a:r>
          </a:p>
          <a:p>
            <a:r>
              <a:rPr lang="en-US" sz="3200" dirty="0"/>
              <a:t>Bank, retirement, and investment accounts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A8DF7CE-266D-884A-83FF-7F76173524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98096" y="1545771"/>
            <a:ext cx="3206736" cy="2275967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543524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Legislative Office OSINT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/>
              <a:t>Staff (names, titles, salaries)</a:t>
            </a:r>
          </a:p>
          <a:p>
            <a:r>
              <a:rPr lang="en-US" sz="3200" dirty="0"/>
              <a:t>Travel (and who paid for it)</a:t>
            </a:r>
          </a:p>
          <a:p>
            <a:r>
              <a:rPr lang="en-US" sz="3200" dirty="0"/>
              <a:t>Vendors and equipment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F37431-DB25-724B-98C6-B0B93F98E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4001294"/>
            <a:ext cx="10558463" cy="142653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33878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Registration OSINT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Full Legal Name</a:t>
            </a:r>
          </a:p>
          <a:p>
            <a:r>
              <a:rPr lang="en-US" dirty="0"/>
              <a:t>Date of Birth</a:t>
            </a:r>
          </a:p>
          <a:p>
            <a:r>
              <a:rPr lang="en-US" dirty="0"/>
              <a:t>Social Security Number </a:t>
            </a:r>
          </a:p>
          <a:p>
            <a:r>
              <a:rPr lang="en-US" dirty="0"/>
              <a:t>Legal Residence</a:t>
            </a:r>
          </a:p>
          <a:p>
            <a:r>
              <a:rPr lang="en-US" dirty="0"/>
              <a:t>Partisanship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2CB8506-9A52-604F-B75D-C724485760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7445" y="1690688"/>
            <a:ext cx="5383530" cy="4486275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38020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1648</TotalTime>
  <Words>703</Words>
  <Application>Microsoft Macintosh PowerPoint</Application>
  <PresentationFormat>Widescreen</PresentationFormat>
  <Paragraphs>165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Garamond</vt:lpstr>
      <vt:lpstr>Times New Roman</vt:lpstr>
      <vt:lpstr>Office Theme</vt:lpstr>
      <vt:lpstr>Applied OSINT For Politics: Turning Open Data Into News</vt:lpstr>
      <vt:lpstr>What We Will Cover Today</vt:lpstr>
      <vt:lpstr>PowerPoint Presentation</vt:lpstr>
      <vt:lpstr>How To Investigate Public Figures</vt:lpstr>
      <vt:lpstr>OSINT Sources &amp; Tools For Politics</vt:lpstr>
      <vt:lpstr>Campaign Finance OSINT</vt:lpstr>
      <vt:lpstr>Financial Disclosure OSINT</vt:lpstr>
      <vt:lpstr>Legislative Office OSINT</vt:lpstr>
      <vt:lpstr>Voter Registration OSINT</vt:lpstr>
      <vt:lpstr>PowerPoint Presentation</vt:lpstr>
      <vt:lpstr>What You Need To Consider When You Fleshing Out A Story</vt:lpstr>
      <vt:lpstr>PowerPoint Presentation</vt:lpstr>
      <vt:lpstr>PowerPoint Presentation</vt:lpstr>
      <vt:lpstr>PowerPoint Presentation</vt:lpstr>
      <vt:lpstr>PowerPoint Presentation</vt:lpstr>
      <vt:lpstr>Selling Out Before The Financial Crisis</vt:lpstr>
      <vt:lpstr>Selling Out Before The Financial Crisis</vt:lpstr>
      <vt:lpstr>Family Money Laundering Campaign Contributions</vt:lpstr>
      <vt:lpstr>Family Money Laundering Campaign Contributions</vt:lpstr>
      <vt:lpstr>How To Save $300,000 On A Home</vt:lpstr>
      <vt:lpstr>How To Save $300,000 On A Home</vt:lpstr>
      <vt:lpstr>Downton Abbey On Capitol Hill</vt:lpstr>
      <vt:lpstr>Downton Abbey On Capitol Hill</vt:lpstr>
      <vt:lpstr>Downton Abbey On Capitol Hill</vt:lpstr>
      <vt:lpstr>Downton Abbey On Capitol Hill</vt:lpstr>
      <vt:lpstr>Downton Abbey On Capitol Hill</vt:lpstr>
      <vt:lpstr>Voter Fraud Is Real</vt:lpstr>
      <vt:lpstr>Other OSINT Applied To Politics</vt:lpstr>
      <vt:lpstr>Public Records Requests!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OSINT For Politics: Turning Open Data Into News</dc:title>
  <dc:creator>Microsoft Office User</dc:creator>
  <cp:lastModifiedBy>Microsoft Office User</cp:lastModifiedBy>
  <cp:revision>128</cp:revision>
  <dcterms:created xsi:type="dcterms:W3CDTF">2018-07-03T13:39:40Z</dcterms:created>
  <dcterms:modified xsi:type="dcterms:W3CDTF">2018-08-09T23:26:05Z</dcterms:modified>
</cp:coreProperties>
</file>